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8" r:id="rId2"/>
    <p:sldId id="328" r:id="rId3"/>
    <p:sldId id="319" r:id="rId4"/>
    <p:sldId id="334" r:id="rId5"/>
    <p:sldId id="343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8E1E"/>
    <a:srgbClr val="90C226"/>
    <a:srgbClr val="FFC300"/>
    <a:srgbClr val="508927"/>
    <a:srgbClr val="699841"/>
    <a:srgbClr val="EFF8DC"/>
    <a:srgbClr val="C0E373"/>
    <a:srgbClr val="DBEFAF"/>
    <a:srgbClr val="E5F4FE"/>
    <a:srgbClr val="A0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9883" autoAdjust="0"/>
  </p:normalViewPr>
  <p:slideViewPr>
    <p:cSldViewPr snapToGrid="0">
      <p:cViewPr varScale="1">
        <p:scale>
          <a:sx n="101" d="100"/>
          <a:sy n="101" d="100"/>
        </p:scale>
        <p:origin x="132" y="4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496403349476774"/>
          <c:w val="0.72436950542321854"/>
          <c:h val="0.8950359665052325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2228-4FEB-9444-325766F3A449}"/>
              </c:ext>
            </c:extLst>
          </c:dPt>
          <c:dLbls>
            <c:dLbl>
              <c:idx val="0"/>
              <c:layout>
                <c:manualLayout>
                  <c:x val="-5.2727178369401653E-3"/>
                  <c:y val="2.10843381828233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104,78 </a:t>
                    </a:r>
                    <a:r>
                      <a:rPr lang="ru-RU" sz="1200" b="0" dirty="0" smtClean="0"/>
                      <a:t>млрд. руб.</a:t>
                    </a:r>
                    <a:endParaRPr lang="ru-RU" sz="1200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228-4FEB-9444-325766F3A449}"/>
                </c:ext>
              </c:extLst>
            </c:dLbl>
            <c:dLbl>
              <c:idx val="1"/>
              <c:layout>
                <c:manualLayout>
                  <c:x val="6.5908972961752035E-2"/>
                  <c:y val="-0.1616465927349790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2,1 </a:t>
                    </a:r>
                    <a:r>
                      <a:rPr lang="ru-RU" sz="1000" b="0" dirty="0" smtClean="0"/>
                      <a:t>млрд. руб.</a:t>
                    </a:r>
                    <a:endParaRPr lang="ru-RU" sz="1000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228-4FEB-9444-325766F3A4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Федеральный бюджет</c:v>
                </c:pt>
                <c:pt idx="1">
                  <c:v>Региональный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104.78</c:v>
                </c:pt>
                <c:pt idx="1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C3-4029-B948-F456F48E6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039454694405099"/>
          <c:y val="0.29571412307185385"/>
          <c:w val="0.31960545305594951"/>
          <c:h val="0.37006894518733602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u="none">
                <a:latin typeface="Times New Roman" pitchFamily="18" charset="0"/>
                <a:cs typeface="Times New Roman" pitchFamily="18" charset="0"/>
              </a:defRPr>
            </a:pPr>
            <a:r>
              <a:rPr lang="ru-RU" sz="1600" u="none" dirty="0" smtClean="0">
                <a:latin typeface="Times New Roman" pitchFamily="18" charset="0"/>
                <a:cs typeface="Times New Roman" pitchFamily="18" charset="0"/>
              </a:rPr>
              <a:t>Проект объемов финансирования федерального проекта в 2019-2024 гг.,</a:t>
            </a:r>
            <a:r>
              <a:rPr lang="ru-RU" sz="1600" u="none" baseline="0" dirty="0" smtClean="0">
                <a:latin typeface="Times New Roman" pitchFamily="18" charset="0"/>
                <a:cs typeface="Times New Roman" pitchFamily="18" charset="0"/>
              </a:rPr>
              <a:t> млрд.руб.</a:t>
            </a:r>
            <a:endParaRPr lang="ru-RU" sz="1600" u="none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905880208510403"/>
          <c:y val="0.36327096246118185"/>
          <c:w val="0.29304483870667497"/>
          <c:h val="0.43428652749196883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 rtl="0">
              <a:defRPr lang="ru-RU" sz="1600" b="1" i="0" u="none" strike="noStrike" kern="1200" baseline="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1600" b="1" i="0" u="none" strike="noStrike" kern="1200" baseline="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Предложения Республики Бурятия в  федеральный проект на 2019-2024 гг., млрд.руб.</a:t>
            </a:r>
            <a:endParaRPr lang="ru-RU" sz="1600" b="1" i="0" u="none" strike="noStrike" kern="1200" baseline="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3.3198001193102941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285354660648463E-2"/>
          <c:y val="0.14523599299270412"/>
          <c:w val="0.51880462399287064"/>
          <c:h val="0.8547640070072967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A706-471C-BBDA-B6E41E4945C7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A706-471C-BBDA-B6E41E4945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Федеральный бюджет</c:v>
                </c:pt>
                <c:pt idx="1">
                  <c:v>Региональный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4.5999999999999996</c:v>
                </c:pt>
                <c:pt idx="1">
                  <c:v>9.2000000000000026E-2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F-4189-8307-88DC6744B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366080476953799"/>
          <c:y val="0.30855405836063982"/>
          <c:w val="0.22961303213472029"/>
          <c:h val="0.43428652749196894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u="none">
                <a:latin typeface="Times New Roman" pitchFamily="18" charset="0"/>
                <a:cs typeface="Times New Roman" pitchFamily="18" charset="0"/>
              </a:defRPr>
            </a:pPr>
            <a:r>
              <a:rPr lang="ru-RU" sz="1800" u="none" dirty="0" smtClean="0">
                <a:latin typeface="Times New Roman" pitchFamily="18" charset="0"/>
                <a:cs typeface="Times New Roman" pitchFamily="18" charset="0"/>
              </a:rPr>
              <a:t>Согласованы</a:t>
            </a:r>
            <a:r>
              <a:rPr lang="ru-RU" sz="1800" u="none" baseline="0" dirty="0" smtClean="0">
                <a:latin typeface="Times New Roman" pitchFamily="18" charset="0"/>
                <a:cs typeface="Times New Roman" pitchFamily="18" charset="0"/>
              </a:rPr>
              <a:t> предложения  </a:t>
            </a:r>
          </a:p>
          <a:p>
            <a:pPr>
              <a:defRPr sz="1800" u="none">
                <a:latin typeface="Times New Roman" pitchFamily="18" charset="0"/>
                <a:cs typeface="Times New Roman" pitchFamily="18" charset="0"/>
              </a:defRPr>
            </a:pPr>
            <a:r>
              <a:rPr lang="ru-RU" sz="1800" u="none" baseline="0" dirty="0" smtClean="0">
                <a:latin typeface="Times New Roman" pitchFamily="18" charset="0"/>
                <a:cs typeface="Times New Roman" pitchFamily="18" charset="0"/>
              </a:rPr>
              <a:t>млрд.руб.</a:t>
            </a:r>
            <a:endParaRPr lang="ru-RU" sz="1800" u="none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4734251934368465"/>
          <c:y val="5.279343183010500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30090542569990752"/>
          <c:w val="0.7317001583526237"/>
          <c:h val="0.681853831329917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46E8-407F-AB07-24B0C76DD0DA}"/>
              </c:ext>
            </c:extLst>
          </c:dPt>
          <c:dLbls>
            <c:dLbl>
              <c:idx val="0"/>
              <c:layout>
                <c:manualLayout>
                  <c:x val="-9.7881221549013502E-3"/>
                  <c:y val="-1.1160194486160929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4</a:t>
                    </a:r>
                    <a:r>
                      <a:rPr lang="en-US" dirty="0" smtClean="0"/>
                      <a:t>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6E8-407F-AB07-24B0C76DD0DA}"/>
                </c:ext>
              </c:extLst>
            </c:dLbl>
            <c:dLbl>
              <c:idx val="1"/>
              <c:layout>
                <c:manualLayout>
                  <c:x val="-1.9017099204518802E-3"/>
                  <c:y val="-8.7297985101579767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0</a:t>
                    </a:r>
                    <a:r>
                      <a:rPr lang="en-US" dirty="0" smtClean="0"/>
                      <a:t>,145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6E8-407F-AB07-24B0C76DD0DA}"/>
                </c:ext>
              </c:extLst>
            </c:dLbl>
            <c:numFmt formatCode="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Направлены предложения</c:v>
                </c:pt>
                <c:pt idx="1">
                  <c:v>Предварительно согласованы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4.5999999999999996</c:v>
                </c:pt>
                <c:pt idx="1">
                  <c:v>0.14500000000000007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6D-4EA5-AC50-3E62913B9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1"/>
        <c:txPr>
          <a:bodyPr/>
          <a:lstStyle/>
          <a:p>
            <a:pPr>
              <a:defRPr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884915653124966"/>
          <c:y val="0.35966055433652649"/>
          <c:w val="0.32115084346875122"/>
          <c:h val="0.49374559702927273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u="none">
                <a:latin typeface="Times New Roman" pitchFamily="18" charset="0"/>
                <a:cs typeface="Times New Roman" pitchFamily="18" charset="0"/>
              </a:defRPr>
            </a:pPr>
            <a:r>
              <a:rPr lang="ru-RU" sz="1600" u="none" dirty="0" smtClean="0">
                <a:latin typeface="Times New Roman" pitchFamily="18" charset="0"/>
                <a:cs typeface="Times New Roman" pitchFamily="18" charset="0"/>
              </a:rPr>
              <a:t>Согласование</a:t>
            </a:r>
            <a:r>
              <a:rPr lang="ru-RU" sz="1600" u="none" baseline="0" dirty="0" smtClean="0">
                <a:latin typeface="Times New Roman" pitchFamily="18" charset="0"/>
                <a:cs typeface="Times New Roman" pitchFamily="18" charset="0"/>
              </a:rPr>
              <a:t> предложений Республики Бурятия </a:t>
            </a:r>
            <a:r>
              <a:rPr lang="ru-RU" sz="1600" u="none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u="none" baseline="0" dirty="0" smtClean="0">
                <a:latin typeface="Times New Roman" pitchFamily="18" charset="0"/>
                <a:cs typeface="Times New Roman" pitchFamily="18" charset="0"/>
              </a:rPr>
              <a:t> млрд.руб.</a:t>
            </a:r>
            <a:endParaRPr lang="ru-RU" sz="1600" u="none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9.0735558191230123E-2"/>
          <c:y val="0.1197545987470704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30090542569990752"/>
          <c:w val="0.7317001583526237"/>
          <c:h val="0.681853831329917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F049-4BD7-B1FA-0F3C6C77AF33}"/>
              </c:ext>
            </c:extLst>
          </c:dPt>
          <c:dLbls>
            <c:dLbl>
              <c:idx val="0"/>
              <c:layout>
                <c:manualLayout>
                  <c:x val="-3.4257753176934552E-2"/>
                  <c:y val="5.5800972430804598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smtClean="0"/>
                      <a:t>2</a:t>
                    </a:r>
                    <a:r>
                      <a:rPr lang="en-US" smtClean="0"/>
                      <a:t>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049-4BD7-B1FA-0F3C6C77AF33}"/>
                </c:ext>
              </c:extLst>
            </c:dLbl>
            <c:dLbl>
              <c:idx val="1"/>
              <c:layout>
                <c:manualLayout>
                  <c:x val="-1.9017099204518832E-3"/>
                  <c:y val="1.0353936341196196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1</a:t>
                    </a:r>
                    <a:r>
                      <a:rPr lang="en-US" dirty="0" smtClean="0"/>
                      <a:t>1,34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049-4BD7-B1FA-0F3C6C77AF33}"/>
                </c:ext>
              </c:extLst>
            </c:dLbl>
            <c:numFmt formatCode="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Направлены предложения</c:v>
                </c:pt>
                <c:pt idx="1">
                  <c:v>Предварительно согласованы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</c:v>
                </c:pt>
                <c:pt idx="1">
                  <c:v>11.34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6D-4EA5-AC50-3E62913B9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1"/>
        <c:txPr>
          <a:bodyPr/>
          <a:lstStyle/>
          <a:p>
            <a:pPr>
              <a:defRPr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0341569697196848"/>
          <c:y val="0.35966055433652649"/>
          <c:w val="0.29658430302803201"/>
          <c:h val="0.49374559702927273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EBF92-2F18-46FD-8F2E-6BBAB63B0EB6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8AD6C-AFE7-4EC6-A9F0-2AA352C3A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79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1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86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8324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48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7345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084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397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2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6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77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30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9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25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8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41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43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E19FF-1466-4840-B5C8-4A06F3E1A96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B98654-E5A5-47C4-80C1-B4908FD38D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91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get-pdb/477388/3ce750a9-2ebe-46d9-bc19-34f9ed9d2131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8" name="Picture 2" descr="http://www.alh-rb.ru/img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5291" y="361637"/>
            <a:ext cx="714731" cy="8152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minpriroda-rb.ru/upload/iblock/881/g305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09" y="214290"/>
            <a:ext cx="1118227" cy="912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5" name="Прямоугольник 4"/>
          <p:cNvSpPr/>
          <p:nvPr/>
        </p:nvSpPr>
        <p:spPr>
          <a:xfrm>
            <a:off x="5284922" y="5331418"/>
            <a:ext cx="6907079" cy="152658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Заголовок 2"/>
          <p:cNvSpPr txBox="1">
            <a:spLocks/>
          </p:cNvSpPr>
          <p:nvPr/>
        </p:nvSpPr>
        <p:spPr>
          <a:xfrm>
            <a:off x="6245819" y="5424409"/>
            <a:ext cx="5486400" cy="10749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Региональные проекты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национального проекта «Экология»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5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6226"/>
            <a:ext cx="8596668" cy="1085850"/>
          </a:xfrm>
        </p:spPr>
        <p:txBody>
          <a:bodyPr/>
          <a:lstStyle/>
          <a:p>
            <a:r>
              <a:rPr lang="ru-RU" dirty="0" smtClean="0"/>
              <a:t>Национальный проект «Экология»</a:t>
            </a:r>
            <a:endParaRPr lang="ru-RU" dirty="0"/>
          </a:p>
        </p:txBody>
      </p:sp>
      <p:grpSp>
        <p:nvGrpSpPr>
          <p:cNvPr id="3" name="Группа 20"/>
          <p:cNvGrpSpPr/>
          <p:nvPr/>
        </p:nvGrpSpPr>
        <p:grpSpPr>
          <a:xfrm>
            <a:off x="-40257" y="4715933"/>
            <a:ext cx="12307467" cy="2169703"/>
            <a:chOff x="-40257" y="4884764"/>
            <a:chExt cx="12307467" cy="2000872"/>
          </a:xfrm>
        </p:grpSpPr>
        <p:sp>
          <p:nvSpPr>
            <p:cNvPr id="35" name="Полилиния 34"/>
            <p:cNvSpPr/>
            <p:nvPr/>
          </p:nvSpPr>
          <p:spPr>
            <a:xfrm>
              <a:off x="-40257" y="5214550"/>
              <a:ext cx="12232257" cy="1643449"/>
            </a:xfrm>
            <a:custGeom>
              <a:avLst/>
              <a:gdLst>
                <a:gd name="connsiteX0" fmla="*/ 0 w 12232257"/>
                <a:gd name="connsiteY0" fmla="*/ 414068 h 3226279"/>
                <a:gd name="connsiteX1" fmla="*/ 172528 w 12232257"/>
                <a:gd name="connsiteY1" fmla="*/ 405441 h 3226279"/>
                <a:gd name="connsiteX2" fmla="*/ 439947 w 12232257"/>
                <a:gd name="connsiteY2" fmla="*/ 431321 h 3226279"/>
                <a:gd name="connsiteX3" fmla="*/ 534838 w 12232257"/>
                <a:gd name="connsiteY3" fmla="*/ 396815 h 3226279"/>
                <a:gd name="connsiteX4" fmla="*/ 577970 w 12232257"/>
                <a:gd name="connsiteY4" fmla="*/ 379562 h 3226279"/>
                <a:gd name="connsiteX5" fmla="*/ 646981 w 12232257"/>
                <a:gd name="connsiteY5" fmla="*/ 362309 h 3226279"/>
                <a:gd name="connsiteX6" fmla="*/ 672861 w 12232257"/>
                <a:gd name="connsiteY6" fmla="*/ 362309 h 3226279"/>
                <a:gd name="connsiteX7" fmla="*/ 810883 w 12232257"/>
                <a:gd name="connsiteY7" fmla="*/ 379562 h 3226279"/>
                <a:gd name="connsiteX8" fmla="*/ 940279 w 12232257"/>
                <a:gd name="connsiteY8" fmla="*/ 431321 h 3226279"/>
                <a:gd name="connsiteX9" fmla="*/ 1155940 w 12232257"/>
                <a:gd name="connsiteY9" fmla="*/ 405441 h 3226279"/>
                <a:gd name="connsiteX10" fmla="*/ 1242204 w 12232257"/>
                <a:gd name="connsiteY10" fmla="*/ 457200 h 3226279"/>
                <a:gd name="connsiteX11" fmla="*/ 1328468 w 12232257"/>
                <a:gd name="connsiteY11" fmla="*/ 465826 h 3226279"/>
                <a:gd name="connsiteX12" fmla="*/ 1475117 w 12232257"/>
                <a:gd name="connsiteY12" fmla="*/ 465826 h 3226279"/>
                <a:gd name="connsiteX13" fmla="*/ 1561381 w 12232257"/>
                <a:gd name="connsiteY13" fmla="*/ 457200 h 3226279"/>
                <a:gd name="connsiteX14" fmla="*/ 1656272 w 12232257"/>
                <a:gd name="connsiteY14" fmla="*/ 414068 h 3226279"/>
                <a:gd name="connsiteX15" fmla="*/ 1794295 w 12232257"/>
                <a:gd name="connsiteY15" fmla="*/ 431321 h 3226279"/>
                <a:gd name="connsiteX16" fmla="*/ 1871932 w 12232257"/>
                <a:gd name="connsiteY16" fmla="*/ 431321 h 3226279"/>
                <a:gd name="connsiteX17" fmla="*/ 2018581 w 12232257"/>
                <a:gd name="connsiteY17" fmla="*/ 474453 h 3226279"/>
                <a:gd name="connsiteX18" fmla="*/ 2303253 w 12232257"/>
                <a:gd name="connsiteY18" fmla="*/ 474453 h 3226279"/>
                <a:gd name="connsiteX19" fmla="*/ 2432649 w 12232257"/>
                <a:gd name="connsiteY19" fmla="*/ 474453 h 3226279"/>
                <a:gd name="connsiteX20" fmla="*/ 2562045 w 12232257"/>
                <a:gd name="connsiteY20" fmla="*/ 534838 h 3226279"/>
                <a:gd name="connsiteX21" fmla="*/ 2682815 w 12232257"/>
                <a:gd name="connsiteY21" fmla="*/ 534838 h 3226279"/>
                <a:gd name="connsiteX22" fmla="*/ 2881223 w 12232257"/>
                <a:gd name="connsiteY22" fmla="*/ 526211 h 3226279"/>
                <a:gd name="connsiteX23" fmla="*/ 3252159 w 12232257"/>
                <a:gd name="connsiteY23" fmla="*/ 491705 h 3226279"/>
                <a:gd name="connsiteX24" fmla="*/ 3338423 w 12232257"/>
                <a:gd name="connsiteY24" fmla="*/ 500332 h 3226279"/>
                <a:gd name="connsiteX25" fmla="*/ 3364302 w 12232257"/>
                <a:gd name="connsiteY25" fmla="*/ 517585 h 3226279"/>
                <a:gd name="connsiteX26" fmla="*/ 3407434 w 12232257"/>
                <a:gd name="connsiteY26" fmla="*/ 543464 h 3226279"/>
                <a:gd name="connsiteX27" fmla="*/ 3433313 w 12232257"/>
                <a:gd name="connsiteY27" fmla="*/ 552090 h 3226279"/>
                <a:gd name="connsiteX28" fmla="*/ 3545457 w 12232257"/>
                <a:gd name="connsiteY28" fmla="*/ 655607 h 3226279"/>
                <a:gd name="connsiteX29" fmla="*/ 3545457 w 12232257"/>
                <a:gd name="connsiteY29" fmla="*/ 681487 h 3226279"/>
                <a:gd name="connsiteX30" fmla="*/ 3252159 w 12232257"/>
                <a:gd name="connsiteY30" fmla="*/ 690113 h 3226279"/>
                <a:gd name="connsiteX31" fmla="*/ 3079630 w 12232257"/>
                <a:gd name="connsiteY31" fmla="*/ 707366 h 3226279"/>
                <a:gd name="connsiteX32" fmla="*/ 3001993 w 12232257"/>
                <a:gd name="connsiteY32" fmla="*/ 707366 h 3226279"/>
                <a:gd name="connsiteX33" fmla="*/ 2691442 w 12232257"/>
                <a:gd name="connsiteY33" fmla="*/ 715992 h 3226279"/>
                <a:gd name="connsiteX34" fmla="*/ 2587925 w 12232257"/>
                <a:gd name="connsiteY34" fmla="*/ 724619 h 3226279"/>
                <a:gd name="connsiteX35" fmla="*/ 2493034 w 12232257"/>
                <a:gd name="connsiteY35" fmla="*/ 741872 h 3226279"/>
                <a:gd name="connsiteX36" fmla="*/ 2398144 w 12232257"/>
                <a:gd name="connsiteY36" fmla="*/ 741872 h 3226279"/>
                <a:gd name="connsiteX37" fmla="*/ 2355011 w 12232257"/>
                <a:gd name="connsiteY37" fmla="*/ 759124 h 3226279"/>
                <a:gd name="connsiteX38" fmla="*/ 2294627 w 12232257"/>
                <a:gd name="connsiteY38" fmla="*/ 819509 h 3226279"/>
                <a:gd name="connsiteX39" fmla="*/ 2242868 w 12232257"/>
                <a:gd name="connsiteY39" fmla="*/ 888521 h 3226279"/>
                <a:gd name="connsiteX40" fmla="*/ 2208362 w 12232257"/>
                <a:gd name="connsiteY40" fmla="*/ 974785 h 3226279"/>
                <a:gd name="connsiteX41" fmla="*/ 2199736 w 12232257"/>
                <a:gd name="connsiteY41" fmla="*/ 1035170 h 3226279"/>
                <a:gd name="connsiteX42" fmla="*/ 2268747 w 12232257"/>
                <a:gd name="connsiteY42" fmla="*/ 1086928 h 3226279"/>
                <a:gd name="connsiteX43" fmla="*/ 2320506 w 12232257"/>
                <a:gd name="connsiteY43" fmla="*/ 1104181 h 3226279"/>
                <a:gd name="connsiteX44" fmla="*/ 2493034 w 12232257"/>
                <a:gd name="connsiteY44" fmla="*/ 1207698 h 3226279"/>
                <a:gd name="connsiteX45" fmla="*/ 2562045 w 12232257"/>
                <a:gd name="connsiteY45" fmla="*/ 1250830 h 3226279"/>
                <a:gd name="connsiteX46" fmla="*/ 2700068 w 12232257"/>
                <a:gd name="connsiteY46" fmla="*/ 1302588 h 3226279"/>
                <a:gd name="connsiteX47" fmla="*/ 2907102 w 12232257"/>
                <a:gd name="connsiteY47" fmla="*/ 1319841 h 3226279"/>
                <a:gd name="connsiteX48" fmla="*/ 3036498 w 12232257"/>
                <a:gd name="connsiteY48" fmla="*/ 1319841 h 3226279"/>
                <a:gd name="connsiteX49" fmla="*/ 3312544 w 12232257"/>
                <a:gd name="connsiteY49" fmla="*/ 1311215 h 3226279"/>
                <a:gd name="connsiteX50" fmla="*/ 3355676 w 12232257"/>
                <a:gd name="connsiteY50" fmla="*/ 1302588 h 3226279"/>
                <a:gd name="connsiteX51" fmla="*/ 3381555 w 12232257"/>
                <a:gd name="connsiteY51" fmla="*/ 1293962 h 3226279"/>
                <a:gd name="connsiteX52" fmla="*/ 3510951 w 12232257"/>
                <a:gd name="connsiteY52" fmla="*/ 1268083 h 3226279"/>
                <a:gd name="connsiteX53" fmla="*/ 3631721 w 12232257"/>
                <a:gd name="connsiteY53" fmla="*/ 1302588 h 3226279"/>
                <a:gd name="connsiteX54" fmla="*/ 3709359 w 12232257"/>
                <a:gd name="connsiteY54" fmla="*/ 1319841 h 3226279"/>
                <a:gd name="connsiteX55" fmla="*/ 3769744 w 12232257"/>
                <a:gd name="connsiteY55" fmla="*/ 1345721 h 3226279"/>
                <a:gd name="connsiteX56" fmla="*/ 3812876 w 12232257"/>
                <a:gd name="connsiteY56" fmla="*/ 1345721 h 3226279"/>
                <a:gd name="connsiteX57" fmla="*/ 3976778 w 12232257"/>
                <a:gd name="connsiteY57" fmla="*/ 1354347 h 3226279"/>
                <a:gd name="connsiteX58" fmla="*/ 4149306 w 12232257"/>
                <a:gd name="connsiteY58" fmla="*/ 1345721 h 3226279"/>
                <a:gd name="connsiteX59" fmla="*/ 4201064 w 12232257"/>
                <a:gd name="connsiteY59" fmla="*/ 1337094 h 3226279"/>
                <a:gd name="connsiteX60" fmla="*/ 4356340 w 12232257"/>
                <a:gd name="connsiteY60" fmla="*/ 1337094 h 3226279"/>
                <a:gd name="connsiteX61" fmla="*/ 4494362 w 12232257"/>
                <a:gd name="connsiteY61" fmla="*/ 1423358 h 3226279"/>
                <a:gd name="connsiteX62" fmla="*/ 4666891 w 12232257"/>
                <a:gd name="connsiteY62" fmla="*/ 1500996 h 3226279"/>
                <a:gd name="connsiteX63" fmla="*/ 4770408 w 12232257"/>
                <a:gd name="connsiteY63" fmla="*/ 1518249 h 3226279"/>
                <a:gd name="connsiteX64" fmla="*/ 4942936 w 12232257"/>
                <a:gd name="connsiteY64" fmla="*/ 1587260 h 3226279"/>
                <a:gd name="connsiteX65" fmla="*/ 5046453 w 12232257"/>
                <a:gd name="connsiteY65" fmla="*/ 1630392 h 3226279"/>
                <a:gd name="connsiteX66" fmla="*/ 5124091 w 12232257"/>
                <a:gd name="connsiteY66" fmla="*/ 1647645 h 3226279"/>
                <a:gd name="connsiteX67" fmla="*/ 5149970 w 12232257"/>
                <a:gd name="connsiteY67" fmla="*/ 1656272 h 3226279"/>
                <a:gd name="connsiteX68" fmla="*/ 5184476 w 12232257"/>
                <a:gd name="connsiteY68" fmla="*/ 1664898 h 3226279"/>
                <a:gd name="connsiteX69" fmla="*/ 5227608 w 12232257"/>
                <a:gd name="connsiteY69" fmla="*/ 1673524 h 3226279"/>
                <a:gd name="connsiteX70" fmla="*/ 5305245 w 12232257"/>
                <a:gd name="connsiteY70" fmla="*/ 1699404 h 3226279"/>
                <a:gd name="connsiteX71" fmla="*/ 5331125 w 12232257"/>
                <a:gd name="connsiteY71" fmla="*/ 1716656 h 3226279"/>
                <a:gd name="connsiteX72" fmla="*/ 5434642 w 12232257"/>
                <a:gd name="connsiteY72" fmla="*/ 1742536 h 3226279"/>
                <a:gd name="connsiteX73" fmla="*/ 5546785 w 12232257"/>
                <a:gd name="connsiteY73" fmla="*/ 1785668 h 3226279"/>
                <a:gd name="connsiteX74" fmla="*/ 6116128 w 12232257"/>
                <a:gd name="connsiteY74" fmla="*/ 1777041 h 3226279"/>
                <a:gd name="connsiteX75" fmla="*/ 6219645 w 12232257"/>
                <a:gd name="connsiteY75" fmla="*/ 1742536 h 3226279"/>
                <a:gd name="connsiteX76" fmla="*/ 6340415 w 12232257"/>
                <a:gd name="connsiteY76" fmla="*/ 1690777 h 3226279"/>
                <a:gd name="connsiteX77" fmla="*/ 6650966 w 12232257"/>
                <a:gd name="connsiteY77" fmla="*/ 1690777 h 3226279"/>
                <a:gd name="connsiteX78" fmla="*/ 7004649 w 12232257"/>
                <a:gd name="connsiteY78" fmla="*/ 1690777 h 3226279"/>
                <a:gd name="connsiteX79" fmla="*/ 7211683 w 12232257"/>
                <a:gd name="connsiteY79" fmla="*/ 1708030 h 3226279"/>
                <a:gd name="connsiteX80" fmla="*/ 7297947 w 12232257"/>
                <a:gd name="connsiteY80" fmla="*/ 1708030 h 3226279"/>
                <a:gd name="connsiteX81" fmla="*/ 7763774 w 12232257"/>
                <a:gd name="connsiteY81" fmla="*/ 1708030 h 3226279"/>
                <a:gd name="connsiteX82" fmla="*/ 7901796 w 12232257"/>
                <a:gd name="connsiteY82" fmla="*/ 1690777 h 3226279"/>
                <a:gd name="connsiteX83" fmla="*/ 8445261 w 12232257"/>
                <a:gd name="connsiteY83" fmla="*/ 1682151 h 3226279"/>
                <a:gd name="connsiteX84" fmla="*/ 8617789 w 12232257"/>
                <a:gd name="connsiteY84" fmla="*/ 1673524 h 3226279"/>
                <a:gd name="connsiteX85" fmla="*/ 8738559 w 12232257"/>
                <a:gd name="connsiteY85" fmla="*/ 1647645 h 3226279"/>
                <a:gd name="connsiteX86" fmla="*/ 8807570 w 12232257"/>
                <a:gd name="connsiteY86" fmla="*/ 1595887 h 3226279"/>
                <a:gd name="connsiteX87" fmla="*/ 8876581 w 12232257"/>
                <a:gd name="connsiteY87" fmla="*/ 1535502 h 3226279"/>
                <a:gd name="connsiteX88" fmla="*/ 8911087 w 12232257"/>
                <a:gd name="connsiteY88" fmla="*/ 1509622 h 3226279"/>
                <a:gd name="connsiteX89" fmla="*/ 9118121 w 12232257"/>
                <a:gd name="connsiteY89" fmla="*/ 1440611 h 3226279"/>
                <a:gd name="connsiteX90" fmla="*/ 8833449 w 12232257"/>
                <a:gd name="connsiteY90" fmla="*/ 1423358 h 3226279"/>
                <a:gd name="connsiteX91" fmla="*/ 8704053 w 12232257"/>
                <a:gd name="connsiteY91" fmla="*/ 1423358 h 3226279"/>
                <a:gd name="connsiteX92" fmla="*/ 8005313 w 12232257"/>
                <a:gd name="connsiteY92" fmla="*/ 1406105 h 3226279"/>
                <a:gd name="connsiteX93" fmla="*/ 8220974 w 12232257"/>
                <a:gd name="connsiteY93" fmla="*/ 1276709 h 3226279"/>
                <a:gd name="connsiteX94" fmla="*/ 8281359 w 12232257"/>
                <a:gd name="connsiteY94" fmla="*/ 1224951 h 3226279"/>
                <a:gd name="connsiteX95" fmla="*/ 8350370 w 12232257"/>
                <a:gd name="connsiteY95" fmla="*/ 1155939 h 3226279"/>
                <a:gd name="connsiteX96" fmla="*/ 8376249 w 12232257"/>
                <a:gd name="connsiteY96" fmla="*/ 1130060 h 3226279"/>
                <a:gd name="connsiteX97" fmla="*/ 8574657 w 12232257"/>
                <a:gd name="connsiteY97" fmla="*/ 1078302 h 3226279"/>
                <a:gd name="connsiteX98" fmla="*/ 8583283 w 12232257"/>
                <a:gd name="connsiteY98" fmla="*/ 1078302 h 3226279"/>
                <a:gd name="connsiteX99" fmla="*/ 8652295 w 12232257"/>
                <a:gd name="connsiteY99" fmla="*/ 1078302 h 3226279"/>
                <a:gd name="connsiteX100" fmla="*/ 8712679 w 12232257"/>
                <a:gd name="connsiteY100" fmla="*/ 1121434 h 3226279"/>
                <a:gd name="connsiteX101" fmla="*/ 8755811 w 12232257"/>
                <a:gd name="connsiteY101" fmla="*/ 1130060 h 3226279"/>
                <a:gd name="connsiteX102" fmla="*/ 8790317 w 12232257"/>
                <a:gd name="connsiteY102" fmla="*/ 1147313 h 3226279"/>
                <a:gd name="connsiteX103" fmla="*/ 8902461 w 12232257"/>
                <a:gd name="connsiteY103" fmla="*/ 1164566 h 3226279"/>
                <a:gd name="connsiteX104" fmla="*/ 8988725 w 12232257"/>
                <a:gd name="connsiteY104" fmla="*/ 1173192 h 3226279"/>
                <a:gd name="connsiteX105" fmla="*/ 9290649 w 12232257"/>
                <a:gd name="connsiteY105" fmla="*/ 1181819 h 3226279"/>
                <a:gd name="connsiteX106" fmla="*/ 9411419 w 12232257"/>
                <a:gd name="connsiteY106" fmla="*/ 1224951 h 3226279"/>
                <a:gd name="connsiteX107" fmla="*/ 9506310 w 12232257"/>
                <a:gd name="connsiteY107" fmla="*/ 1224951 h 3226279"/>
                <a:gd name="connsiteX108" fmla="*/ 9851366 w 12232257"/>
                <a:gd name="connsiteY108" fmla="*/ 1138687 h 3226279"/>
                <a:gd name="connsiteX109" fmla="*/ 9929004 w 12232257"/>
                <a:gd name="connsiteY109" fmla="*/ 1164566 h 3226279"/>
                <a:gd name="connsiteX110" fmla="*/ 10187796 w 12232257"/>
                <a:gd name="connsiteY110" fmla="*/ 1242204 h 3226279"/>
                <a:gd name="connsiteX111" fmla="*/ 10274061 w 12232257"/>
                <a:gd name="connsiteY111" fmla="*/ 1276709 h 3226279"/>
                <a:gd name="connsiteX112" fmla="*/ 11093570 w 12232257"/>
                <a:gd name="connsiteY112" fmla="*/ 1250830 h 3226279"/>
                <a:gd name="connsiteX113" fmla="*/ 11335110 w 12232257"/>
                <a:gd name="connsiteY113" fmla="*/ 1233577 h 3226279"/>
                <a:gd name="connsiteX114" fmla="*/ 11455879 w 12232257"/>
                <a:gd name="connsiteY114" fmla="*/ 1233577 h 3226279"/>
                <a:gd name="connsiteX115" fmla="*/ 11628408 w 12232257"/>
                <a:gd name="connsiteY115" fmla="*/ 1242204 h 3226279"/>
                <a:gd name="connsiteX116" fmla="*/ 11887200 w 12232257"/>
                <a:gd name="connsiteY116" fmla="*/ 1311215 h 3226279"/>
                <a:gd name="connsiteX117" fmla="*/ 11956211 w 12232257"/>
                <a:gd name="connsiteY117" fmla="*/ 1285336 h 3226279"/>
                <a:gd name="connsiteX118" fmla="*/ 11982091 w 12232257"/>
                <a:gd name="connsiteY118" fmla="*/ 1276709 h 3226279"/>
                <a:gd name="connsiteX119" fmla="*/ 12232257 w 12232257"/>
                <a:gd name="connsiteY119" fmla="*/ 1250830 h 3226279"/>
                <a:gd name="connsiteX120" fmla="*/ 12197751 w 12232257"/>
                <a:gd name="connsiteY120" fmla="*/ 3226279 h 3226279"/>
                <a:gd name="connsiteX121" fmla="*/ 0 w 12232257"/>
                <a:gd name="connsiteY121" fmla="*/ 3217653 h 3226279"/>
                <a:gd name="connsiteX122" fmla="*/ 17253 w 12232257"/>
                <a:gd name="connsiteY122" fmla="*/ 0 h 322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12232257" h="3226279">
                  <a:moveTo>
                    <a:pt x="0" y="414068"/>
                  </a:moveTo>
                  <a:lnTo>
                    <a:pt x="172528" y="405441"/>
                  </a:lnTo>
                  <a:lnTo>
                    <a:pt x="439947" y="431321"/>
                  </a:lnTo>
                  <a:lnTo>
                    <a:pt x="534838" y="396815"/>
                  </a:lnTo>
                  <a:cubicBezTo>
                    <a:pt x="549337" y="391378"/>
                    <a:pt x="563471" y="384999"/>
                    <a:pt x="577970" y="379562"/>
                  </a:cubicBezTo>
                  <a:cubicBezTo>
                    <a:pt x="601441" y="370761"/>
                    <a:pt x="621245" y="365526"/>
                    <a:pt x="646981" y="362309"/>
                  </a:cubicBezTo>
                  <a:cubicBezTo>
                    <a:pt x="655541" y="361239"/>
                    <a:pt x="664234" y="362309"/>
                    <a:pt x="672861" y="362309"/>
                  </a:cubicBezTo>
                  <a:lnTo>
                    <a:pt x="810883" y="379562"/>
                  </a:lnTo>
                  <a:lnTo>
                    <a:pt x="940279" y="431321"/>
                  </a:lnTo>
                  <a:lnTo>
                    <a:pt x="1155940" y="405441"/>
                  </a:lnTo>
                  <a:lnTo>
                    <a:pt x="1242204" y="457200"/>
                  </a:lnTo>
                  <a:lnTo>
                    <a:pt x="1328468" y="465826"/>
                  </a:lnTo>
                  <a:lnTo>
                    <a:pt x="1475117" y="465826"/>
                  </a:lnTo>
                  <a:cubicBezTo>
                    <a:pt x="1555613" y="456882"/>
                    <a:pt x="1526716" y="457200"/>
                    <a:pt x="1561381" y="457200"/>
                  </a:cubicBezTo>
                  <a:lnTo>
                    <a:pt x="1656272" y="414068"/>
                  </a:lnTo>
                  <a:cubicBezTo>
                    <a:pt x="1759454" y="434705"/>
                    <a:pt x="1713212" y="431321"/>
                    <a:pt x="1794295" y="431321"/>
                  </a:cubicBezTo>
                  <a:lnTo>
                    <a:pt x="1871932" y="431321"/>
                  </a:lnTo>
                  <a:lnTo>
                    <a:pt x="2018581" y="474453"/>
                  </a:lnTo>
                  <a:lnTo>
                    <a:pt x="2303253" y="474453"/>
                  </a:lnTo>
                  <a:lnTo>
                    <a:pt x="2432649" y="474453"/>
                  </a:lnTo>
                  <a:lnTo>
                    <a:pt x="2562045" y="534838"/>
                  </a:lnTo>
                  <a:lnTo>
                    <a:pt x="2682815" y="534838"/>
                  </a:lnTo>
                  <a:lnTo>
                    <a:pt x="2881223" y="526211"/>
                  </a:lnTo>
                  <a:lnTo>
                    <a:pt x="3252159" y="491705"/>
                  </a:lnTo>
                  <a:cubicBezTo>
                    <a:pt x="3280914" y="494581"/>
                    <a:pt x="3310265" y="493834"/>
                    <a:pt x="3338423" y="500332"/>
                  </a:cubicBezTo>
                  <a:cubicBezTo>
                    <a:pt x="3348525" y="502663"/>
                    <a:pt x="3355029" y="512948"/>
                    <a:pt x="3364302" y="517585"/>
                  </a:cubicBezTo>
                  <a:cubicBezTo>
                    <a:pt x="3409096" y="539982"/>
                    <a:pt x="3373734" y="509764"/>
                    <a:pt x="3407434" y="543464"/>
                  </a:cubicBezTo>
                  <a:lnTo>
                    <a:pt x="3433313" y="552090"/>
                  </a:lnTo>
                  <a:lnTo>
                    <a:pt x="3545457" y="655607"/>
                  </a:lnTo>
                  <a:lnTo>
                    <a:pt x="3545457" y="681487"/>
                  </a:lnTo>
                  <a:lnTo>
                    <a:pt x="3252159" y="690113"/>
                  </a:lnTo>
                  <a:cubicBezTo>
                    <a:pt x="3209277" y="694877"/>
                    <a:pt x="3119555" y="705370"/>
                    <a:pt x="3079630" y="707366"/>
                  </a:cubicBezTo>
                  <a:cubicBezTo>
                    <a:pt x="3053783" y="708658"/>
                    <a:pt x="3027872" y="707366"/>
                    <a:pt x="3001993" y="707366"/>
                  </a:cubicBezTo>
                  <a:lnTo>
                    <a:pt x="2691442" y="715992"/>
                  </a:lnTo>
                  <a:cubicBezTo>
                    <a:pt x="2656936" y="718868"/>
                    <a:pt x="2622313" y="720573"/>
                    <a:pt x="2587925" y="724619"/>
                  </a:cubicBezTo>
                  <a:cubicBezTo>
                    <a:pt x="2545032" y="729665"/>
                    <a:pt x="2538510" y="739197"/>
                    <a:pt x="2493034" y="741872"/>
                  </a:cubicBezTo>
                  <a:cubicBezTo>
                    <a:pt x="2461459" y="743730"/>
                    <a:pt x="2429774" y="741872"/>
                    <a:pt x="2398144" y="741872"/>
                  </a:cubicBezTo>
                  <a:lnTo>
                    <a:pt x="2355011" y="759124"/>
                  </a:lnTo>
                  <a:lnTo>
                    <a:pt x="2294627" y="819509"/>
                  </a:lnTo>
                  <a:lnTo>
                    <a:pt x="2242868" y="888521"/>
                  </a:lnTo>
                  <a:cubicBezTo>
                    <a:pt x="2214731" y="963552"/>
                    <a:pt x="2227977" y="935558"/>
                    <a:pt x="2208362" y="974785"/>
                  </a:cubicBezTo>
                  <a:lnTo>
                    <a:pt x="2199736" y="1035170"/>
                  </a:lnTo>
                  <a:cubicBezTo>
                    <a:pt x="2222740" y="1052423"/>
                    <a:pt x="2243781" y="1072662"/>
                    <a:pt x="2268747" y="1086928"/>
                  </a:cubicBezTo>
                  <a:cubicBezTo>
                    <a:pt x="2284537" y="1095951"/>
                    <a:pt x="2320506" y="1104181"/>
                    <a:pt x="2320506" y="1104181"/>
                  </a:cubicBezTo>
                  <a:lnTo>
                    <a:pt x="2493034" y="1207698"/>
                  </a:lnTo>
                  <a:cubicBezTo>
                    <a:pt x="2555759" y="1252501"/>
                    <a:pt x="2528683" y="1250830"/>
                    <a:pt x="2562045" y="1250830"/>
                  </a:cubicBezTo>
                  <a:lnTo>
                    <a:pt x="2700068" y="1302588"/>
                  </a:lnTo>
                  <a:cubicBezTo>
                    <a:pt x="2843474" y="1324651"/>
                    <a:pt x="2774390" y="1319841"/>
                    <a:pt x="2907102" y="1319841"/>
                  </a:cubicBezTo>
                  <a:lnTo>
                    <a:pt x="3036498" y="1319841"/>
                  </a:lnTo>
                  <a:cubicBezTo>
                    <a:pt x="3128513" y="1316966"/>
                    <a:pt x="3220618" y="1316184"/>
                    <a:pt x="3312544" y="1311215"/>
                  </a:cubicBezTo>
                  <a:cubicBezTo>
                    <a:pt x="3327185" y="1310424"/>
                    <a:pt x="3341452" y="1306144"/>
                    <a:pt x="3355676" y="1302588"/>
                  </a:cubicBezTo>
                  <a:cubicBezTo>
                    <a:pt x="3364497" y="1300383"/>
                    <a:pt x="3381555" y="1293962"/>
                    <a:pt x="3381555" y="1293962"/>
                  </a:cubicBezTo>
                  <a:lnTo>
                    <a:pt x="3510951" y="1268083"/>
                  </a:lnTo>
                  <a:lnTo>
                    <a:pt x="3631721" y="1302588"/>
                  </a:lnTo>
                  <a:cubicBezTo>
                    <a:pt x="3657600" y="1308339"/>
                    <a:pt x="3684021" y="1312045"/>
                    <a:pt x="3709359" y="1319841"/>
                  </a:cubicBezTo>
                  <a:cubicBezTo>
                    <a:pt x="3735472" y="1327876"/>
                    <a:pt x="3743350" y="1342422"/>
                    <a:pt x="3769744" y="1345721"/>
                  </a:cubicBezTo>
                  <a:cubicBezTo>
                    <a:pt x="3784010" y="1347504"/>
                    <a:pt x="3798499" y="1345721"/>
                    <a:pt x="3812876" y="1345721"/>
                  </a:cubicBezTo>
                  <a:lnTo>
                    <a:pt x="3976778" y="1354347"/>
                  </a:lnTo>
                  <a:lnTo>
                    <a:pt x="4149306" y="1345721"/>
                  </a:lnTo>
                  <a:lnTo>
                    <a:pt x="4201064" y="1337094"/>
                  </a:lnTo>
                  <a:lnTo>
                    <a:pt x="4356340" y="1337094"/>
                  </a:lnTo>
                  <a:lnTo>
                    <a:pt x="4494362" y="1423358"/>
                  </a:lnTo>
                  <a:lnTo>
                    <a:pt x="4666891" y="1500996"/>
                  </a:lnTo>
                  <a:lnTo>
                    <a:pt x="4770408" y="1518249"/>
                  </a:lnTo>
                  <a:lnTo>
                    <a:pt x="4942936" y="1587260"/>
                  </a:lnTo>
                  <a:cubicBezTo>
                    <a:pt x="4979615" y="1603562"/>
                    <a:pt x="5009526" y="1619841"/>
                    <a:pt x="5046453" y="1630392"/>
                  </a:cubicBezTo>
                  <a:cubicBezTo>
                    <a:pt x="5108476" y="1648113"/>
                    <a:pt x="5052895" y="1629846"/>
                    <a:pt x="5124091" y="1647645"/>
                  </a:cubicBezTo>
                  <a:cubicBezTo>
                    <a:pt x="5132913" y="1649850"/>
                    <a:pt x="5141227" y="1653774"/>
                    <a:pt x="5149970" y="1656272"/>
                  </a:cubicBezTo>
                  <a:cubicBezTo>
                    <a:pt x="5161370" y="1659529"/>
                    <a:pt x="5172902" y="1662326"/>
                    <a:pt x="5184476" y="1664898"/>
                  </a:cubicBezTo>
                  <a:cubicBezTo>
                    <a:pt x="5198789" y="1668078"/>
                    <a:pt x="5213510" y="1669496"/>
                    <a:pt x="5227608" y="1673524"/>
                  </a:cubicBezTo>
                  <a:cubicBezTo>
                    <a:pt x="5253837" y="1681018"/>
                    <a:pt x="5282547" y="1684273"/>
                    <a:pt x="5305245" y="1699404"/>
                  </a:cubicBezTo>
                  <a:lnTo>
                    <a:pt x="5331125" y="1716656"/>
                  </a:lnTo>
                  <a:lnTo>
                    <a:pt x="5434642" y="1742536"/>
                  </a:lnTo>
                  <a:lnTo>
                    <a:pt x="5546785" y="1785668"/>
                  </a:lnTo>
                  <a:lnTo>
                    <a:pt x="6116128" y="1777041"/>
                  </a:lnTo>
                  <a:lnTo>
                    <a:pt x="6219645" y="1742536"/>
                  </a:lnTo>
                  <a:lnTo>
                    <a:pt x="6340415" y="1690777"/>
                  </a:lnTo>
                  <a:lnTo>
                    <a:pt x="6650966" y="1690777"/>
                  </a:lnTo>
                  <a:lnTo>
                    <a:pt x="7004649" y="1690777"/>
                  </a:lnTo>
                  <a:cubicBezTo>
                    <a:pt x="7090159" y="1700279"/>
                    <a:pt x="7114562" y="1704145"/>
                    <a:pt x="7211683" y="1708030"/>
                  </a:cubicBezTo>
                  <a:cubicBezTo>
                    <a:pt x="7240415" y="1709179"/>
                    <a:pt x="7269192" y="1708030"/>
                    <a:pt x="7297947" y="1708030"/>
                  </a:cubicBezTo>
                  <a:lnTo>
                    <a:pt x="7763774" y="1708030"/>
                  </a:lnTo>
                  <a:cubicBezTo>
                    <a:pt x="7866956" y="1687393"/>
                    <a:pt x="7820714" y="1690777"/>
                    <a:pt x="7901796" y="1690777"/>
                  </a:cubicBezTo>
                  <a:lnTo>
                    <a:pt x="8445261" y="1682151"/>
                  </a:lnTo>
                  <a:lnTo>
                    <a:pt x="8617789" y="1673524"/>
                  </a:lnTo>
                  <a:lnTo>
                    <a:pt x="8738559" y="1647645"/>
                  </a:lnTo>
                  <a:cubicBezTo>
                    <a:pt x="8761563" y="1630392"/>
                    <a:pt x="8785738" y="1614600"/>
                    <a:pt x="8807570" y="1595887"/>
                  </a:cubicBezTo>
                  <a:cubicBezTo>
                    <a:pt x="8886396" y="1528321"/>
                    <a:pt x="8831569" y="1558006"/>
                    <a:pt x="8876581" y="1535502"/>
                  </a:cubicBezTo>
                  <a:lnTo>
                    <a:pt x="8911087" y="1509622"/>
                  </a:lnTo>
                  <a:lnTo>
                    <a:pt x="9118121" y="1440611"/>
                  </a:lnTo>
                  <a:lnTo>
                    <a:pt x="8833449" y="1423358"/>
                  </a:lnTo>
                  <a:lnTo>
                    <a:pt x="8704053" y="1423358"/>
                  </a:lnTo>
                  <a:lnTo>
                    <a:pt x="8005313" y="1406105"/>
                  </a:lnTo>
                  <a:lnTo>
                    <a:pt x="8220974" y="1276709"/>
                  </a:lnTo>
                  <a:cubicBezTo>
                    <a:pt x="8241102" y="1259456"/>
                    <a:pt x="8261879" y="1242933"/>
                    <a:pt x="8281359" y="1224951"/>
                  </a:cubicBezTo>
                  <a:cubicBezTo>
                    <a:pt x="8305264" y="1202885"/>
                    <a:pt x="8327366" y="1178943"/>
                    <a:pt x="8350370" y="1155939"/>
                  </a:cubicBezTo>
                  <a:lnTo>
                    <a:pt x="8376249" y="1130060"/>
                  </a:lnTo>
                  <a:cubicBezTo>
                    <a:pt x="8500309" y="1073670"/>
                    <a:pt x="8438860" y="1088747"/>
                    <a:pt x="8574657" y="1078302"/>
                  </a:cubicBezTo>
                  <a:cubicBezTo>
                    <a:pt x="8577524" y="1078081"/>
                    <a:pt x="8580408" y="1078302"/>
                    <a:pt x="8583283" y="1078302"/>
                  </a:cubicBezTo>
                  <a:lnTo>
                    <a:pt x="8652295" y="1078302"/>
                  </a:lnTo>
                  <a:cubicBezTo>
                    <a:pt x="8672423" y="1092679"/>
                    <a:pt x="8690555" y="1110372"/>
                    <a:pt x="8712679" y="1121434"/>
                  </a:cubicBezTo>
                  <a:cubicBezTo>
                    <a:pt x="8725793" y="1127991"/>
                    <a:pt x="8741901" y="1125424"/>
                    <a:pt x="8755811" y="1130060"/>
                  </a:cubicBezTo>
                  <a:cubicBezTo>
                    <a:pt x="8768011" y="1134127"/>
                    <a:pt x="8778117" y="1143246"/>
                    <a:pt x="8790317" y="1147313"/>
                  </a:cubicBezTo>
                  <a:cubicBezTo>
                    <a:pt x="8816697" y="1156106"/>
                    <a:pt x="8881333" y="1161045"/>
                    <a:pt x="8902461" y="1164566"/>
                  </a:cubicBezTo>
                  <a:cubicBezTo>
                    <a:pt x="8979322" y="1177376"/>
                    <a:pt x="8887829" y="1173192"/>
                    <a:pt x="8988725" y="1173192"/>
                  </a:cubicBezTo>
                  <a:lnTo>
                    <a:pt x="9290649" y="1181819"/>
                  </a:lnTo>
                  <a:cubicBezTo>
                    <a:pt x="9291694" y="1182211"/>
                    <a:pt x="9399269" y="1223522"/>
                    <a:pt x="9411419" y="1224951"/>
                  </a:cubicBezTo>
                  <a:cubicBezTo>
                    <a:pt x="9442833" y="1228647"/>
                    <a:pt x="9474680" y="1224951"/>
                    <a:pt x="9506310" y="1224951"/>
                  </a:cubicBezTo>
                  <a:lnTo>
                    <a:pt x="9851366" y="1138687"/>
                  </a:lnTo>
                  <a:lnTo>
                    <a:pt x="9929004" y="1164566"/>
                  </a:lnTo>
                  <a:lnTo>
                    <a:pt x="10187796" y="1242204"/>
                  </a:lnTo>
                  <a:cubicBezTo>
                    <a:pt x="10262828" y="1270341"/>
                    <a:pt x="10234833" y="1257096"/>
                    <a:pt x="10274061" y="1276709"/>
                  </a:cubicBezTo>
                  <a:lnTo>
                    <a:pt x="11093570" y="1250830"/>
                  </a:lnTo>
                  <a:lnTo>
                    <a:pt x="11335110" y="1233577"/>
                  </a:lnTo>
                  <a:lnTo>
                    <a:pt x="11455879" y="1233577"/>
                  </a:lnTo>
                  <a:lnTo>
                    <a:pt x="11628408" y="1242204"/>
                  </a:lnTo>
                  <a:lnTo>
                    <a:pt x="11887200" y="1311215"/>
                  </a:lnTo>
                  <a:lnTo>
                    <a:pt x="11956211" y="1285336"/>
                  </a:lnTo>
                  <a:cubicBezTo>
                    <a:pt x="11964757" y="1282228"/>
                    <a:pt x="11982091" y="1276709"/>
                    <a:pt x="11982091" y="1276709"/>
                  </a:cubicBezTo>
                  <a:lnTo>
                    <a:pt x="12232257" y="1250830"/>
                  </a:lnTo>
                  <a:lnTo>
                    <a:pt x="12197751" y="3226279"/>
                  </a:lnTo>
                  <a:lnTo>
                    <a:pt x="0" y="3217653"/>
                  </a:lnTo>
                  <a:lnTo>
                    <a:pt x="17253" y="0"/>
                  </a:lnTo>
                </a:path>
              </a:pathLst>
            </a:custGeom>
            <a:solidFill>
              <a:srgbClr val="699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6352663" y="5565351"/>
              <a:ext cx="5839337" cy="551866"/>
            </a:xfrm>
            <a:custGeom>
              <a:avLst/>
              <a:gdLst>
                <a:gd name="connsiteX0" fmla="*/ 0 w 7199697"/>
                <a:gd name="connsiteY0" fmla="*/ 587141 h 1463040"/>
                <a:gd name="connsiteX1" fmla="*/ 250257 w 7199697"/>
                <a:gd name="connsiteY1" fmla="*/ 413886 h 1463040"/>
                <a:gd name="connsiteX2" fmla="*/ 433137 w 7199697"/>
                <a:gd name="connsiteY2" fmla="*/ 433136 h 1463040"/>
                <a:gd name="connsiteX3" fmla="*/ 635267 w 7199697"/>
                <a:gd name="connsiteY3" fmla="*/ 433136 h 1463040"/>
                <a:gd name="connsiteX4" fmla="*/ 635267 w 7199697"/>
                <a:gd name="connsiteY4" fmla="*/ 433136 h 1463040"/>
                <a:gd name="connsiteX5" fmla="*/ 972151 w 7199697"/>
                <a:gd name="connsiteY5" fmla="*/ 423511 h 1463040"/>
                <a:gd name="connsiteX6" fmla="*/ 1106905 w 7199697"/>
                <a:gd name="connsiteY6" fmla="*/ 375385 h 1463040"/>
                <a:gd name="connsiteX7" fmla="*/ 1145406 w 7199697"/>
                <a:gd name="connsiteY7" fmla="*/ 365760 h 1463040"/>
                <a:gd name="connsiteX8" fmla="*/ 1222408 w 7199697"/>
                <a:gd name="connsiteY8" fmla="*/ 327259 h 1463040"/>
                <a:gd name="connsiteX9" fmla="*/ 1501541 w 7199697"/>
                <a:gd name="connsiteY9" fmla="*/ 327259 h 1463040"/>
                <a:gd name="connsiteX10" fmla="*/ 1607419 w 7199697"/>
                <a:gd name="connsiteY10" fmla="*/ 288757 h 1463040"/>
                <a:gd name="connsiteX11" fmla="*/ 1722922 w 7199697"/>
                <a:gd name="connsiteY11" fmla="*/ 269507 h 1463040"/>
                <a:gd name="connsiteX12" fmla="*/ 1828800 w 7199697"/>
                <a:gd name="connsiteY12" fmla="*/ 269507 h 1463040"/>
                <a:gd name="connsiteX13" fmla="*/ 2030930 w 7199697"/>
                <a:gd name="connsiteY13" fmla="*/ 259882 h 1463040"/>
                <a:gd name="connsiteX14" fmla="*/ 2117558 w 7199697"/>
                <a:gd name="connsiteY14" fmla="*/ 279132 h 1463040"/>
                <a:gd name="connsiteX15" fmla="*/ 2156059 w 7199697"/>
                <a:gd name="connsiteY15" fmla="*/ 288757 h 1463040"/>
                <a:gd name="connsiteX16" fmla="*/ 2406316 w 7199697"/>
                <a:gd name="connsiteY16" fmla="*/ 279132 h 1463040"/>
                <a:gd name="connsiteX17" fmla="*/ 2512194 w 7199697"/>
                <a:gd name="connsiteY17" fmla="*/ 279132 h 1463040"/>
                <a:gd name="connsiteX18" fmla="*/ 2627697 w 7199697"/>
                <a:gd name="connsiteY18" fmla="*/ 279132 h 1463040"/>
                <a:gd name="connsiteX19" fmla="*/ 2695074 w 7199697"/>
                <a:gd name="connsiteY19" fmla="*/ 336884 h 1463040"/>
                <a:gd name="connsiteX20" fmla="*/ 2733575 w 7199697"/>
                <a:gd name="connsiteY20" fmla="*/ 365760 h 1463040"/>
                <a:gd name="connsiteX21" fmla="*/ 2829827 w 7199697"/>
                <a:gd name="connsiteY21" fmla="*/ 385010 h 1463040"/>
                <a:gd name="connsiteX22" fmla="*/ 2829827 w 7199697"/>
                <a:gd name="connsiteY22" fmla="*/ 385010 h 1463040"/>
                <a:gd name="connsiteX23" fmla="*/ 3378467 w 7199697"/>
                <a:gd name="connsiteY23" fmla="*/ 308008 h 1463040"/>
                <a:gd name="connsiteX24" fmla="*/ 3465095 w 7199697"/>
                <a:gd name="connsiteY24" fmla="*/ 279132 h 1463040"/>
                <a:gd name="connsiteX25" fmla="*/ 3503596 w 7199697"/>
                <a:gd name="connsiteY25" fmla="*/ 269507 h 1463040"/>
                <a:gd name="connsiteX26" fmla="*/ 3715351 w 7199697"/>
                <a:gd name="connsiteY26" fmla="*/ 250256 h 1463040"/>
                <a:gd name="connsiteX27" fmla="*/ 3917482 w 7199697"/>
                <a:gd name="connsiteY27" fmla="*/ 250256 h 1463040"/>
                <a:gd name="connsiteX28" fmla="*/ 4052236 w 7199697"/>
                <a:gd name="connsiteY28" fmla="*/ 240631 h 1463040"/>
                <a:gd name="connsiteX29" fmla="*/ 4129238 w 7199697"/>
                <a:gd name="connsiteY29" fmla="*/ 192505 h 1463040"/>
                <a:gd name="connsiteX30" fmla="*/ 4158114 w 7199697"/>
                <a:gd name="connsiteY30" fmla="*/ 182880 h 1463040"/>
                <a:gd name="connsiteX31" fmla="*/ 4225490 w 7199697"/>
                <a:gd name="connsiteY31" fmla="*/ 134753 h 1463040"/>
                <a:gd name="connsiteX32" fmla="*/ 4273617 w 7199697"/>
                <a:gd name="connsiteY32" fmla="*/ 115503 h 1463040"/>
                <a:gd name="connsiteX33" fmla="*/ 4360244 w 7199697"/>
                <a:gd name="connsiteY33" fmla="*/ 77002 h 1463040"/>
                <a:gd name="connsiteX34" fmla="*/ 4389120 w 7199697"/>
                <a:gd name="connsiteY34" fmla="*/ 67376 h 1463040"/>
                <a:gd name="connsiteX35" fmla="*/ 4417996 w 7199697"/>
                <a:gd name="connsiteY35" fmla="*/ 48126 h 1463040"/>
                <a:gd name="connsiteX36" fmla="*/ 4427621 w 7199697"/>
                <a:gd name="connsiteY36" fmla="*/ 48126 h 1463040"/>
                <a:gd name="connsiteX37" fmla="*/ 4514248 w 7199697"/>
                <a:gd name="connsiteY37" fmla="*/ 77002 h 1463040"/>
                <a:gd name="connsiteX38" fmla="*/ 4600876 w 7199697"/>
                <a:gd name="connsiteY38" fmla="*/ 115503 h 1463040"/>
                <a:gd name="connsiteX39" fmla="*/ 4668252 w 7199697"/>
                <a:gd name="connsiteY39" fmla="*/ 134753 h 1463040"/>
                <a:gd name="connsiteX40" fmla="*/ 4880008 w 7199697"/>
                <a:gd name="connsiteY40" fmla="*/ 154004 h 1463040"/>
                <a:gd name="connsiteX41" fmla="*/ 5216892 w 7199697"/>
                <a:gd name="connsiteY41" fmla="*/ 96252 h 1463040"/>
                <a:gd name="connsiteX42" fmla="*/ 5313145 w 7199697"/>
                <a:gd name="connsiteY42" fmla="*/ 86627 h 1463040"/>
                <a:gd name="connsiteX43" fmla="*/ 5496025 w 7199697"/>
                <a:gd name="connsiteY43" fmla="*/ 77002 h 1463040"/>
                <a:gd name="connsiteX44" fmla="*/ 5929162 w 7199697"/>
                <a:gd name="connsiteY44" fmla="*/ 125128 h 1463040"/>
                <a:gd name="connsiteX45" fmla="*/ 6035040 w 7199697"/>
                <a:gd name="connsiteY45" fmla="*/ 154004 h 1463040"/>
                <a:gd name="connsiteX46" fmla="*/ 6593305 w 7199697"/>
                <a:gd name="connsiteY46" fmla="*/ 0 h 1463040"/>
                <a:gd name="connsiteX47" fmla="*/ 7064943 w 7199697"/>
                <a:gd name="connsiteY47" fmla="*/ 67376 h 1463040"/>
                <a:gd name="connsiteX48" fmla="*/ 7190071 w 7199697"/>
                <a:gd name="connsiteY48" fmla="*/ 105877 h 1463040"/>
                <a:gd name="connsiteX49" fmla="*/ 7199697 w 7199697"/>
                <a:gd name="connsiteY49" fmla="*/ 1463040 h 1463040"/>
                <a:gd name="connsiteX50" fmla="*/ 7113069 w 7199697"/>
                <a:gd name="connsiteY50" fmla="*/ 1443789 h 1463040"/>
                <a:gd name="connsiteX51" fmla="*/ 7026442 w 7199697"/>
                <a:gd name="connsiteY51" fmla="*/ 1443789 h 1463040"/>
                <a:gd name="connsiteX52" fmla="*/ 6795436 w 7199697"/>
                <a:gd name="connsiteY52" fmla="*/ 1434164 h 1463040"/>
                <a:gd name="connsiteX53" fmla="*/ 6689558 w 7199697"/>
                <a:gd name="connsiteY53" fmla="*/ 1309035 h 1463040"/>
                <a:gd name="connsiteX54" fmla="*/ 6477802 w 7199697"/>
                <a:gd name="connsiteY54" fmla="*/ 1222408 h 1463040"/>
                <a:gd name="connsiteX55" fmla="*/ 6371924 w 7199697"/>
                <a:gd name="connsiteY55" fmla="*/ 1222408 h 1463040"/>
                <a:gd name="connsiteX56" fmla="*/ 6140918 w 7199697"/>
                <a:gd name="connsiteY56" fmla="*/ 1222408 h 1463040"/>
                <a:gd name="connsiteX57" fmla="*/ 6063916 w 7199697"/>
                <a:gd name="connsiteY57" fmla="*/ 1164656 h 1463040"/>
                <a:gd name="connsiteX58" fmla="*/ 5813659 w 7199697"/>
                <a:gd name="connsiteY58" fmla="*/ 1029903 h 1463040"/>
                <a:gd name="connsiteX59" fmla="*/ 5573027 w 7199697"/>
                <a:gd name="connsiteY59" fmla="*/ 904774 h 1463040"/>
                <a:gd name="connsiteX60" fmla="*/ 5370897 w 7199697"/>
                <a:gd name="connsiteY60" fmla="*/ 818147 h 1463040"/>
                <a:gd name="connsiteX61" fmla="*/ 5111015 w 7199697"/>
                <a:gd name="connsiteY61" fmla="*/ 789271 h 1463040"/>
                <a:gd name="connsiteX62" fmla="*/ 3311090 w 7199697"/>
                <a:gd name="connsiteY62" fmla="*/ 798896 h 1463040"/>
                <a:gd name="connsiteX63" fmla="*/ 3051208 w 7199697"/>
                <a:gd name="connsiteY63" fmla="*/ 895149 h 1463040"/>
                <a:gd name="connsiteX64" fmla="*/ 2685448 w 7199697"/>
                <a:gd name="connsiteY64" fmla="*/ 904774 h 1463040"/>
                <a:gd name="connsiteX65" fmla="*/ 2589196 w 7199697"/>
                <a:gd name="connsiteY65" fmla="*/ 904774 h 1463040"/>
                <a:gd name="connsiteX66" fmla="*/ 2252311 w 7199697"/>
                <a:gd name="connsiteY66" fmla="*/ 895149 h 1463040"/>
                <a:gd name="connsiteX67" fmla="*/ 2117558 w 7199697"/>
                <a:gd name="connsiteY67" fmla="*/ 808522 h 1463040"/>
                <a:gd name="connsiteX68" fmla="*/ 1896177 w 7199697"/>
                <a:gd name="connsiteY68" fmla="*/ 770021 h 1463040"/>
                <a:gd name="connsiteX69" fmla="*/ 1732547 w 7199697"/>
                <a:gd name="connsiteY69" fmla="*/ 770021 h 1463040"/>
                <a:gd name="connsiteX70" fmla="*/ 1732547 w 7199697"/>
                <a:gd name="connsiteY70" fmla="*/ 770021 h 1463040"/>
                <a:gd name="connsiteX71" fmla="*/ 1771048 w 7199697"/>
                <a:gd name="connsiteY71" fmla="*/ 654517 h 1463040"/>
                <a:gd name="connsiteX72" fmla="*/ 1703671 w 7199697"/>
                <a:gd name="connsiteY72" fmla="*/ 596766 h 1463040"/>
                <a:gd name="connsiteX73" fmla="*/ 1453415 w 7199697"/>
                <a:gd name="connsiteY73" fmla="*/ 596766 h 1463040"/>
                <a:gd name="connsiteX74" fmla="*/ 346509 w 7199697"/>
                <a:gd name="connsiteY74" fmla="*/ 606391 h 1463040"/>
                <a:gd name="connsiteX75" fmla="*/ 192505 w 7199697"/>
                <a:gd name="connsiteY75" fmla="*/ 644892 h 1463040"/>
                <a:gd name="connsiteX76" fmla="*/ 0 w 7199697"/>
                <a:gd name="connsiteY76" fmla="*/ 587141 h 1463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7199697" h="1463040">
                  <a:moveTo>
                    <a:pt x="0" y="587141"/>
                  </a:moveTo>
                  <a:lnTo>
                    <a:pt x="250257" y="413886"/>
                  </a:lnTo>
                  <a:lnTo>
                    <a:pt x="433137" y="433136"/>
                  </a:lnTo>
                  <a:lnTo>
                    <a:pt x="635267" y="433136"/>
                  </a:lnTo>
                  <a:lnTo>
                    <a:pt x="635267" y="433136"/>
                  </a:lnTo>
                  <a:lnTo>
                    <a:pt x="972151" y="423511"/>
                  </a:lnTo>
                  <a:cubicBezTo>
                    <a:pt x="1017866" y="406368"/>
                    <a:pt x="1060371" y="389345"/>
                    <a:pt x="1106905" y="375385"/>
                  </a:cubicBezTo>
                  <a:cubicBezTo>
                    <a:pt x="1119576" y="371584"/>
                    <a:pt x="1145406" y="365760"/>
                    <a:pt x="1145406" y="365760"/>
                  </a:cubicBezTo>
                  <a:lnTo>
                    <a:pt x="1222408" y="327259"/>
                  </a:lnTo>
                  <a:lnTo>
                    <a:pt x="1501541" y="327259"/>
                  </a:lnTo>
                  <a:cubicBezTo>
                    <a:pt x="1600773" y="287565"/>
                    <a:pt x="1563238" y="288757"/>
                    <a:pt x="1607419" y="288757"/>
                  </a:cubicBezTo>
                  <a:lnTo>
                    <a:pt x="1722922" y="269507"/>
                  </a:lnTo>
                  <a:lnTo>
                    <a:pt x="1828800" y="269507"/>
                  </a:lnTo>
                  <a:lnTo>
                    <a:pt x="2030930" y="259882"/>
                  </a:lnTo>
                  <a:lnTo>
                    <a:pt x="2117558" y="279132"/>
                  </a:lnTo>
                  <a:cubicBezTo>
                    <a:pt x="2130448" y="282106"/>
                    <a:pt x="2156059" y="288757"/>
                    <a:pt x="2156059" y="288757"/>
                  </a:cubicBezTo>
                  <a:lnTo>
                    <a:pt x="2406316" y="279132"/>
                  </a:lnTo>
                  <a:lnTo>
                    <a:pt x="2512194" y="279132"/>
                  </a:lnTo>
                  <a:lnTo>
                    <a:pt x="2627697" y="279132"/>
                  </a:lnTo>
                  <a:cubicBezTo>
                    <a:pt x="2650156" y="298383"/>
                    <a:pt x="2672180" y="318153"/>
                    <a:pt x="2695074" y="336884"/>
                  </a:cubicBezTo>
                  <a:cubicBezTo>
                    <a:pt x="2707490" y="347043"/>
                    <a:pt x="2719226" y="358586"/>
                    <a:pt x="2733575" y="365760"/>
                  </a:cubicBezTo>
                  <a:cubicBezTo>
                    <a:pt x="2780192" y="389068"/>
                    <a:pt x="2785777" y="385010"/>
                    <a:pt x="2829827" y="385010"/>
                  </a:cubicBezTo>
                  <a:lnTo>
                    <a:pt x="2829827" y="385010"/>
                  </a:lnTo>
                  <a:lnTo>
                    <a:pt x="3378467" y="308008"/>
                  </a:lnTo>
                  <a:cubicBezTo>
                    <a:pt x="3407343" y="298383"/>
                    <a:pt x="3436003" y="288083"/>
                    <a:pt x="3465095" y="279132"/>
                  </a:cubicBezTo>
                  <a:cubicBezTo>
                    <a:pt x="3477739" y="275242"/>
                    <a:pt x="3503596" y="269507"/>
                    <a:pt x="3503596" y="269507"/>
                  </a:cubicBezTo>
                  <a:lnTo>
                    <a:pt x="3715351" y="250256"/>
                  </a:lnTo>
                  <a:lnTo>
                    <a:pt x="3917482" y="250256"/>
                  </a:lnTo>
                  <a:lnTo>
                    <a:pt x="4052236" y="240631"/>
                  </a:lnTo>
                  <a:cubicBezTo>
                    <a:pt x="4077903" y="224589"/>
                    <a:pt x="4102666" y="206999"/>
                    <a:pt x="4129238" y="192505"/>
                  </a:cubicBezTo>
                  <a:cubicBezTo>
                    <a:pt x="4138145" y="187647"/>
                    <a:pt x="4149305" y="187914"/>
                    <a:pt x="4158114" y="182880"/>
                  </a:cubicBezTo>
                  <a:cubicBezTo>
                    <a:pt x="4188611" y="165453"/>
                    <a:pt x="4195712" y="149642"/>
                    <a:pt x="4225490" y="134753"/>
                  </a:cubicBezTo>
                  <a:cubicBezTo>
                    <a:pt x="4240944" y="127026"/>
                    <a:pt x="4258163" y="123230"/>
                    <a:pt x="4273617" y="115503"/>
                  </a:cubicBezTo>
                  <a:cubicBezTo>
                    <a:pt x="4374202" y="65211"/>
                    <a:pt x="4274520" y="101495"/>
                    <a:pt x="4360244" y="77002"/>
                  </a:cubicBezTo>
                  <a:cubicBezTo>
                    <a:pt x="4370000" y="74215"/>
                    <a:pt x="4380045" y="71913"/>
                    <a:pt x="4389120" y="67376"/>
                  </a:cubicBezTo>
                  <a:cubicBezTo>
                    <a:pt x="4399467" y="62203"/>
                    <a:pt x="4417996" y="48126"/>
                    <a:pt x="4417996" y="48126"/>
                  </a:cubicBezTo>
                  <a:lnTo>
                    <a:pt x="4427621" y="48126"/>
                  </a:lnTo>
                  <a:cubicBezTo>
                    <a:pt x="4456497" y="57751"/>
                    <a:pt x="4487024" y="63390"/>
                    <a:pt x="4514248" y="77002"/>
                  </a:cubicBezTo>
                  <a:cubicBezTo>
                    <a:pt x="4620938" y="130347"/>
                    <a:pt x="4437918" y="88341"/>
                    <a:pt x="4600876" y="115503"/>
                  </a:cubicBezTo>
                  <a:cubicBezTo>
                    <a:pt x="4647986" y="139057"/>
                    <a:pt x="4625029" y="134753"/>
                    <a:pt x="4668252" y="134753"/>
                  </a:cubicBezTo>
                  <a:lnTo>
                    <a:pt x="4880008" y="154004"/>
                  </a:lnTo>
                  <a:lnTo>
                    <a:pt x="5216892" y="96252"/>
                  </a:lnTo>
                  <a:cubicBezTo>
                    <a:pt x="5248976" y="93044"/>
                    <a:pt x="5280977" y="88845"/>
                    <a:pt x="5313145" y="86627"/>
                  </a:cubicBezTo>
                  <a:cubicBezTo>
                    <a:pt x="5374045" y="82427"/>
                    <a:pt x="5496025" y="77002"/>
                    <a:pt x="5496025" y="77002"/>
                  </a:cubicBezTo>
                  <a:lnTo>
                    <a:pt x="5929162" y="125128"/>
                  </a:lnTo>
                  <a:lnTo>
                    <a:pt x="6035040" y="154004"/>
                  </a:lnTo>
                  <a:lnTo>
                    <a:pt x="6593305" y="0"/>
                  </a:lnTo>
                  <a:lnTo>
                    <a:pt x="7064943" y="67376"/>
                  </a:lnTo>
                  <a:lnTo>
                    <a:pt x="7190071" y="105877"/>
                  </a:lnTo>
                  <a:cubicBezTo>
                    <a:pt x="7193280" y="558265"/>
                    <a:pt x="7196488" y="1010652"/>
                    <a:pt x="7199697" y="1463040"/>
                  </a:cubicBezTo>
                  <a:lnTo>
                    <a:pt x="7113069" y="1443789"/>
                  </a:lnTo>
                  <a:lnTo>
                    <a:pt x="7026442" y="1443789"/>
                  </a:lnTo>
                  <a:lnTo>
                    <a:pt x="6795436" y="1434164"/>
                  </a:lnTo>
                  <a:lnTo>
                    <a:pt x="6689558" y="1309035"/>
                  </a:lnTo>
                  <a:lnTo>
                    <a:pt x="6477802" y="1222408"/>
                  </a:lnTo>
                  <a:lnTo>
                    <a:pt x="6371924" y="1222408"/>
                  </a:lnTo>
                  <a:lnTo>
                    <a:pt x="6140918" y="1222408"/>
                  </a:lnTo>
                  <a:lnTo>
                    <a:pt x="6063916" y="1164656"/>
                  </a:lnTo>
                  <a:lnTo>
                    <a:pt x="5813659" y="1029903"/>
                  </a:lnTo>
                  <a:lnTo>
                    <a:pt x="5573027" y="904774"/>
                  </a:lnTo>
                  <a:lnTo>
                    <a:pt x="5370897" y="818147"/>
                  </a:lnTo>
                  <a:lnTo>
                    <a:pt x="5111015" y="789271"/>
                  </a:lnTo>
                  <a:lnTo>
                    <a:pt x="3311090" y="798896"/>
                  </a:lnTo>
                  <a:lnTo>
                    <a:pt x="3051208" y="895149"/>
                  </a:lnTo>
                  <a:lnTo>
                    <a:pt x="2685448" y="904774"/>
                  </a:lnTo>
                  <a:lnTo>
                    <a:pt x="2589196" y="904774"/>
                  </a:lnTo>
                  <a:lnTo>
                    <a:pt x="2252311" y="895149"/>
                  </a:lnTo>
                  <a:lnTo>
                    <a:pt x="2117558" y="808522"/>
                  </a:lnTo>
                  <a:lnTo>
                    <a:pt x="1896177" y="770021"/>
                  </a:lnTo>
                  <a:lnTo>
                    <a:pt x="1732547" y="770021"/>
                  </a:lnTo>
                  <a:lnTo>
                    <a:pt x="1732547" y="770021"/>
                  </a:lnTo>
                  <a:lnTo>
                    <a:pt x="1771048" y="654517"/>
                  </a:lnTo>
                  <a:lnTo>
                    <a:pt x="1703671" y="596766"/>
                  </a:lnTo>
                  <a:lnTo>
                    <a:pt x="1453415" y="596766"/>
                  </a:lnTo>
                  <a:lnTo>
                    <a:pt x="346509" y="606391"/>
                  </a:lnTo>
                  <a:lnTo>
                    <a:pt x="192505" y="644892"/>
                  </a:lnTo>
                  <a:lnTo>
                    <a:pt x="0" y="587141"/>
                  </a:lnTo>
                  <a:close/>
                </a:path>
              </a:pathLst>
            </a:custGeom>
            <a:solidFill>
              <a:srgbClr val="548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944010" y="4884764"/>
              <a:ext cx="375972" cy="559280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699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117443" y="5532822"/>
              <a:ext cx="660032" cy="945950"/>
            </a:xfrm>
            <a:custGeom>
              <a:avLst/>
              <a:gdLst>
                <a:gd name="connsiteX0" fmla="*/ 304800 w 914400"/>
                <a:gd name="connsiteY0" fmla="*/ 0 h 1443038"/>
                <a:gd name="connsiteX1" fmla="*/ 304800 w 914400"/>
                <a:gd name="connsiteY1" fmla="*/ 0 h 1443038"/>
                <a:gd name="connsiteX2" fmla="*/ 233363 w 914400"/>
                <a:gd name="connsiteY2" fmla="*/ 28575 h 1443038"/>
                <a:gd name="connsiteX3" fmla="*/ 176213 w 914400"/>
                <a:gd name="connsiteY3" fmla="*/ 52388 h 1443038"/>
                <a:gd name="connsiteX4" fmla="*/ 142875 w 914400"/>
                <a:gd name="connsiteY4" fmla="*/ 57150 h 1443038"/>
                <a:gd name="connsiteX5" fmla="*/ 161925 w 914400"/>
                <a:gd name="connsiteY5" fmla="*/ 85725 h 1443038"/>
                <a:gd name="connsiteX6" fmla="*/ 95250 w 914400"/>
                <a:gd name="connsiteY6" fmla="*/ 90488 h 1443038"/>
                <a:gd name="connsiteX7" fmla="*/ 85725 w 914400"/>
                <a:gd name="connsiteY7" fmla="*/ 100013 h 1443038"/>
                <a:gd name="connsiteX8" fmla="*/ 23812 w 914400"/>
                <a:gd name="connsiteY8" fmla="*/ 157163 h 1443038"/>
                <a:gd name="connsiteX9" fmla="*/ 57150 w 914400"/>
                <a:gd name="connsiteY9" fmla="*/ 204788 h 1443038"/>
                <a:gd name="connsiteX10" fmla="*/ 95250 w 914400"/>
                <a:gd name="connsiteY10" fmla="*/ 252413 h 1443038"/>
                <a:gd name="connsiteX11" fmla="*/ 90488 w 914400"/>
                <a:gd name="connsiteY11" fmla="*/ 276225 h 1443038"/>
                <a:gd name="connsiteX12" fmla="*/ 52387 w 914400"/>
                <a:gd name="connsiteY12" fmla="*/ 295275 h 1443038"/>
                <a:gd name="connsiteX13" fmla="*/ 23812 w 914400"/>
                <a:gd name="connsiteY13" fmla="*/ 390525 h 1443038"/>
                <a:gd name="connsiteX14" fmla="*/ 76200 w 914400"/>
                <a:gd name="connsiteY14" fmla="*/ 395288 h 1443038"/>
                <a:gd name="connsiteX15" fmla="*/ 152400 w 914400"/>
                <a:gd name="connsiteY15" fmla="*/ 376238 h 1443038"/>
                <a:gd name="connsiteX16" fmla="*/ 100013 w 914400"/>
                <a:gd name="connsiteY16" fmla="*/ 414338 h 1443038"/>
                <a:gd name="connsiteX17" fmla="*/ 66675 w 914400"/>
                <a:gd name="connsiteY17" fmla="*/ 438150 h 1443038"/>
                <a:gd name="connsiteX18" fmla="*/ 33337 w 914400"/>
                <a:gd name="connsiteY18" fmla="*/ 471488 h 1443038"/>
                <a:gd name="connsiteX19" fmla="*/ 38100 w 914400"/>
                <a:gd name="connsiteY19" fmla="*/ 538163 h 1443038"/>
                <a:gd name="connsiteX20" fmla="*/ 95250 w 914400"/>
                <a:gd name="connsiteY20" fmla="*/ 547688 h 1443038"/>
                <a:gd name="connsiteX21" fmla="*/ 157163 w 914400"/>
                <a:gd name="connsiteY21" fmla="*/ 538163 h 1443038"/>
                <a:gd name="connsiteX22" fmla="*/ 252413 w 914400"/>
                <a:gd name="connsiteY22" fmla="*/ 538163 h 1443038"/>
                <a:gd name="connsiteX23" fmla="*/ 261938 w 914400"/>
                <a:gd name="connsiteY23" fmla="*/ 571500 h 1443038"/>
                <a:gd name="connsiteX24" fmla="*/ 204788 w 914400"/>
                <a:gd name="connsiteY24" fmla="*/ 590550 h 1443038"/>
                <a:gd name="connsiteX25" fmla="*/ 200025 w 914400"/>
                <a:gd name="connsiteY25" fmla="*/ 590550 h 1443038"/>
                <a:gd name="connsiteX26" fmla="*/ 157163 w 914400"/>
                <a:gd name="connsiteY26" fmla="*/ 590550 h 1443038"/>
                <a:gd name="connsiteX27" fmla="*/ 109538 w 914400"/>
                <a:gd name="connsiteY27" fmla="*/ 590550 h 1443038"/>
                <a:gd name="connsiteX28" fmla="*/ 42862 w 914400"/>
                <a:gd name="connsiteY28" fmla="*/ 595313 h 1443038"/>
                <a:gd name="connsiteX29" fmla="*/ 0 w 914400"/>
                <a:gd name="connsiteY29" fmla="*/ 647700 h 1443038"/>
                <a:gd name="connsiteX30" fmla="*/ 4762 w 914400"/>
                <a:gd name="connsiteY30" fmla="*/ 695325 h 1443038"/>
                <a:gd name="connsiteX31" fmla="*/ 47625 w 914400"/>
                <a:gd name="connsiteY31" fmla="*/ 719138 h 1443038"/>
                <a:gd name="connsiteX32" fmla="*/ 23812 w 914400"/>
                <a:gd name="connsiteY32" fmla="*/ 752475 h 1443038"/>
                <a:gd name="connsiteX33" fmla="*/ 66675 w 914400"/>
                <a:gd name="connsiteY33" fmla="*/ 781050 h 1443038"/>
                <a:gd name="connsiteX34" fmla="*/ 109538 w 914400"/>
                <a:gd name="connsiteY34" fmla="*/ 785813 h 1443038"/>
                <a:gd name="connsiteX35" fmla="*/ 123825 w 914400"/>
                <a:gd name="connsiteY35" fmla="*/ 781050 h 1443038"/>
                <a:gd name="connsiteX36" fmla="*/ 209550 w 914400"/>
                <a:gd name="connsiteY36" fmla="*/ 762000 h 1443038"/>
                <a:gd name="connsiteX37" fmla="*/ 304800 w 914400"/>
                <a:gd name="connsiteY37" fmla="*/ 752475 h 1443038"/>
                <a:gd name="connsiteX38" fmla="*/ 366713 w 914400"/>
                <a:gd name="connsiteY38" fmla="*/ 752475 h 1443038"/>
                <a:gd name="connsiteX39" fmla="*/ 385763 w 914400"/>
                <a:gd name="connsiteY39" fmla="*/ 781050 h 1443038"/>
                <a:gd name="connsiteX40" fmla="*/ 381000 w 914400"/>
                <a:gd name="connsiteY40" fmla="*/ 990600 h 1443038"/>
                <a:gd name="connsiteX41" fmla="*/ 395288 w 914400"/>
                <a:gd name="connsiteY41" fmla="*/ 1319213 h 1443038"/>
                <a:gd name="connsiteX42" fmla="*/ 395288 w 914400"/>
                <a:gd name="connsiteY42" fmla="*/ 1376363 h 1443038"/>
                <a:gd name="connsiteX43" fmla="*/ 385763 w 914400"/>
                <a:gd name="connsiteY43" fmla="*/ 1400175 h 1443038"/>
                <a:gd name="connsiteX44" fmla="*/ 333375 w 914400"/>
                <a:gd name="connsiteY44" fmla="*/ 1433513 h 1443038"/>
                <a:gd name="connsiteX45" fmla="*/ 371475 w 914400"/>
                <a:gd name="connsiteY45" fmla="*/ 1443038 h 1443038"/>
                <a:gd name="connsiteX46" fmla="*/ 433388 w 914400"/>
                <a:gd name="connsiteY46" fmla="*/ 1443038 h 1443038"/>
                <a:gd name="connsiteX47" fmla="*/ 495300 w 914400"/>
                <a:gd name="connsiteY47" fmla="*/ 1428750 h 1443038"/>
                <a:gd name="connsiteX48" fmla="*/ 476250 w 914400"/>
                <a:gd name="connsiteY48" fmla="*/ 1400175 h 1443038"/>
                <a:gd name="connsiteX49" fmla="*/ 457200 w 914400"/>
                <a:gd name="connsiteY49" fmla="*/ 1352550 h 1443038"/>
                <a:gd name="connsiteX50" fmla="*/ 452438 w 914400"/>
                <a:gd name="connsiteY50" fmla="*/ 1100138 h 1443038"/>
                <a:gd name="connsiteX51" fmla="*/ 433388 w 914400"/>
                <a:gd name="connsiteY51" fmla="*/ 1019175 h 1443038"/>
                <a:gd name="connsiteX52" fmla="*/ 423863 w 914400"/>
                <a:gd name="connsiteY52" fmla="*/ 971550 h 1443038"/>
                <a:gd name="connsiteX53" fmla="*/ 423863 w 914400"/>
                <a:gd name="connsiteY53" fmla="*/ 971550 h 1443038"/>
                <a:gd name="connsiteX54" fmla="*/ 442913 w 914400"/>
                <a:gd name="connsiteY54" fmla="*/ 857250 h 1443038"/>
                <a:gd name="connsiteX55" fmla="*/ 485775 w 914400"/>
                <a:gd name="connsiteY55" fmla="*/ 833438 h 1443038"/>
                <a:gd name="connsiteX56" fmla="*/ 519113 w 914400"/>
                <a:gd name="connsiteY56" fmla="*/ 885825 h 1443038"/>
                <a:gd name="connsiteX57" fmla="*/ 538163 w 914400"/>
                <a:gd name="connsiteY57" fmla="*/ 923925 h 1443038"/>
                <a:gd name="connsiteX58" fmla="*/ 542925 w 914400"/>
                <a:gd name="connsiteY58" fmla="*/ 938213 h 1443038"/>
                <a:gd name="connsiteX59" fmla="*/ 557213 w 914400"/>
                <a:gd name="connsiteY59" fmla="*/ 962025 h 1443038"/>
                <a:gd name="connsiteX60" fmla="*/ 600075 w 914400"/>
                <a:gd name="connsiteY60" fmla="*/ 990600 h 1443038"/>
                <a:gd name="connsiteX61" fmla="*/ 614363 w 914400"/>
                <a:gd name="connsiteY61" fmla="*/ 995363 h 1443038"/>
                <a:gd name="connsiteX62" fmla="*/ 628650 w 914400"/>
                <a:gd name="connsiteY62" fmla="*/ 1009650 h 1443038"/>
                <a:gd name="connsiteX63" fmla="*/ 657225 w 914400"/>
                <a:gd name="connsiteY63" fmla="*/ 1023938 h 1443038"/>
                <a:gd name="connsiteX64" fmla="*/ 661988 w 914400"/>
                <a:gd name="connsiteY64" fmla="*/ 1023938 h 1443038"/>
                <a:gd name="connsiteX65" fmla="*/ 700088 w 914400"/>
                <a:gd name="connsiteY65" fmla="*/ 1052513 h 1443038"/>
                <a:gd name="connsiteX66" fmla="*/ 742950 w 914400"/>
                <a:gd name="connsiteY66" fmla="*/ 1066800 h 1443038"/>
                <a:gd name="connsiteX67" fmla="*/ 762000 w 914400"/>
                <a:gd name="connsiteY67" fmla="*/ 1062038 h 1443038"/>
                <a:gd name="connsiteX68" fmla="*/ 804863 w 914400"/>
                <a:gd name="connsiteY68" fmla="*/ 1057275 h 1443038"/>
                <a:gd name="connsiteX69" fmla="*/ 838200 w 914400"/>
                <a:gd name="connsiteY69" fmla="*/ 995363 h 1443038"/>
                <a:gd name="connsiteX70" fmla="*/ 795338 w 914400"/>
                <a:gd name="connsiteY70" fmla="*/ 938213 h 1443038"/>
                <a:gd name="connsiteX71" fmla="*/ 752475 w 914400"/>
                <a:gd name="connsiteY71" fmla="*/ 938213 h 1443038"/>
                <a:gd name="connsiteX72" fmla="*/ 690563 w 914400"/>
                <a:gd name="connsiteY72" fmla="*/ 933450 h 1443038"/>
                <a:gd name="connsiteX73" fmla="*/ 604838 w 914400"/>
                <a:gd name="connsiteY73" fmla="*/ 919163 h 1443038"/>
                <a:gd name="connsiteX74" fmla="*/ 571500 w 914400"/>
                <a:gd name="connsiteY74" fmla="*/ 881063 h 1443038"/>
                <a:gd name="connsiteX75" fmla="*/ 528638 w 914400"/>
                <a:gd name="connsiteY75" fmla="*/ 862013 h 1443038"/>
                <a:gd name="connsiteX76" fmla="*/ 461963 w 914400"/>
                <a:gd name="connsiteY76" fmla="*/ 790575 h 1443038"/>
                <a:gd name="connsiteX77" fmla="*/ 466725 w 914400"/>
                <a:gd name="connsiteY77" fmla="*/ 747713 h 1443038"/>
                <a:gd name="connsiteX78" fmla="*/ 533400 w 914400"/>
                <a:gd name="connsiteY78" fmla="*/ 709613 h 1443038"/>
                <a:gd name="connsiteX79" fmla="*/ 600075 w 914400"/>
                <a:gd name="connsiteY79" fmla="*/ 733425 h 1443038"/>
                <a:gd name="connsiteX80" fmla="*/ 619125 w 914400"/>
                <a:gd name="connsiteY80" fmla="*/ 795338 h 1443038"/>
                <a:gd name="connsiteX81" fmla="*/ 709613 w 914400"/>
                <a:gd name="connsiteY81" fmla="*/ 809625 h 1443038"/>
                <a:gd name="connsiteX82" fmla="*/ 862013 w 914400"/>
                <a:gd name="connsiteY82" fmla="*/ 814388 h 1443038"/>
                <a:gd name="connsiteX83" fmla="*/ 876300 w 914400"/>
                <a:gd name="connsiteY83" fmla="*/ 776288 h 1443038"/>
                <a:gd name="connsiteX84" fmla="*/ 838200 w 914400"/>
                <a:gd name="connsiteY84" fmla="*/ 757238 h 1443038"/>
                <a:gd name="connsiteX85" fmla="*/ 823913 w 914400"/>
                <a:gd name="connsiteY85" fmla="*/ 747713 h 1443038"/>
                <a:gd name="connsiteX86" fmla="*/ 823913 w 914400"/>
                <a:gd name="connsiteY86" fmla="*/ 747713 h 1443038"/>
                <a:gd name="connsiteX87" fmla="*/ 914400 w 914400"/>
                <a:gd name="connsiteY87" fmla="*/ 700088 h 1443038"/>
                <a:gd name="connsiteX88" fmla="*/ 866775 w 914400"/>
                <a:gd name="connsiteY88" fmla="*/ 671513 h 1443038"/>
                <a:gd name="connsiteX89" fmla="*/ 852488 w 914400"/>
                <a:gd name="connsiteY89" fmla="*/ 661988 h 1443038"/>
                <a:gd name="connsiteX90" fmla="*/ 842963 w 914400"/>
                <a:gd name="connsiteY90" fmla="*/ 609600 h 1443038"/>
                <a:gd name="connsiteX91" fmla="*/ 742950 w 914400"/>
                <a:gd name="connsiteY91" fmla="*/ 609600 h 1443038"/>
                <a:gd name="connsiteX92" fmla="*/ 695325 w 914400"/>
                <a:gd name="connsiteY92" fmla="*/ 628650 h 1443038"/>
                <a:gd name="connsiteX93" fmla="*/ 604838 w 914400"/>
                <a:gd name="connsiteY93" fmla="*/ 628650 h 1443038"/>
                <a:gd name="connsiteX94" fmla="*/ 547688 w 914400"/>
                <a:gd name="connsiteY94" fmla="*/ 666750 h 1443038"/>
                <a:gd name="connsiteX95" fmla="*/ 485775 w 914400"/>
                <a:gd name="connsiteY95" fmla="*/ 671513 h 1443038"/>
                <a:gd name="connsiteX96" fmla="*/ 466725 w 914400"/>
                <a:gd name="connsiteY96" fmla="*/ 623888 h 1443038"/>
                <a:gd name="connsiteX97" fmla="*/ 466725 w 914400"/>
                <a:gd name="connsiteY97" fmla="*/ 614363 h 1443038"/>
                <a:gd name="connsiteX98" fmla="*/ 466725 w 914400"/>
                <a:gd name="connsiteY98" fmla="*/ 614363 h 1443038"/>
                <a:gd name="connsiteX99" fmla="*/ 523875 w 914400"/>
                <a:gd name="connsiteY99" fmla="*/ 609600 h 1443038"/>
                <a:gd name="connsiteX100" fmla="*/ 585788 w 914400"/>
                <a:gd name="connsiteY100" fmla="*/ 604838 h 1443038"/>
                <a:gd name="connsiteX101" fmla="*/ 600075 w 914400"/>
                <a:gd name="connsiteY101" fmla="*/ 600075 h 1443038"/>
                <a:gd name="connsiteX102" fmla="*/ 647700 w 914400"/>
                <a:gd name="connsiteY102" fmla="*/ 585788 h 1443038"/>
                <a:gd name="connsiteX103" fmla="*/ 704850 w 914400"/>
                <a:gd name="connsiteY103" fmla="*/ 585788 h 1443038"/>
                <a:gd name="connsiteX104" fmla="*/ 757238 w 914400"/>
                <a:gd name="connsiteY104" fmla="*/ 571500 h 1443038"/>
                <a:gd name="connsiteX105" fmla="*/ 709613 w 914400"/>
                <a:gd name="connsiteY105" fmla="*/ 557213 h 1443038"/>
                <a:gd name="connsiteX106" fmla="*/ 695325 w 914400"/>
                <a:gd name="connsiteY106" fmla="*/ 552450 h 1443038"/>
                <a:gd name="connsiteX107" fmla="*/ 652463 w 914400"/>
                <a:gd name="connsiteY107" fmla="*/ 528638 h 1443038"/>
                <a:gd name="connsiteX108" fmla="*/ 647700 w 914400"/>
                <a:gd name="connsiteY108" fmla="*/ 476250 h 1443038"/>
                <a:gd name="connsiteX109" fmla="*/ 604838 w 914400"/>
                <a:gd name="connsiteY109" fmla="*/ 461963 h 1443038"/>
                <a:gd name="connsiteX110" fmla="*/ 595313 w 914400"/>
                <a:gd name="connsiteY110" fmla="*/ 447675 h 1443038"/>
                <a:gd name="connsiteX111" fmla="*/ 581025 w 914400"/>
                <a:gd name="connsiteY111" fmla="*/ 442913 h 1443038"/>
                <a:gd name="connsiteX112" fmla="*/ 571500 w 914400"/>
                <a:gd name="connsiteY112" fmla="*/ 438150 h 1443038"/>
                <a:gd name="connsiteX113" fmla="*/ 552450 w 914400"/>
                <a:gd name="connsiteY113" fmla="*/ 404813 h 1443038"/>
                <a:gd name="connsiteX114" fmla="*/ 609600 w 914400"/>
                <a:gd name="connsiteY114" fmla="*/ 404813 h 1443038"/>
                <a:gd name="connsiteX115" fmla="*/ 647700 w 914400"/>
                <a:gd name="connsiteY115" fmla="*/ 419100 h 1443038"/>
                <a:gd name="connsiteX116" fmla="*/ 661988 w 914400"/>
                <a:gd name="connsiteY116" fmla="*/ 428625 h 1443038"/>
                <a:gd name="connsiteX117" fmla="*/ 676275 w 914400"/>
                <a:gd name="connsiteY117" fmla="*/ 438150 h 1443038"/>
                <a:gd name="connsiteX118" fmla="*/ 700088 w 914400"/>
                <a:gd name="connsiteY118" fmla="*/ 471488 h 1443038"/>
                <a:gd name="connsiteX119" fmla="*/ 709613 w 914400"/>
                <a:gd name="connsiteY119" fmla="*/ 490538 h 1443038"/>
                <a:gd name="connsiteX120" fmla="*/ 809625 w 914400"/>
                <a:gd name="connsiteY120" fmla="*/ 538163 h 1443038"/>
                <a:gd name="connsiteX121" fmla="*/ 895350 w 914400"/>
                <a:gd name="connsiteY121" fmla="*/ 538163 h 1443038"/>
                <a:gd name="connsiteX122" fmla="*/ 881063 w 914400"/>
                <a:gd name="connsiteY122" fmla="*/ 490538 h 1443038"/>
                <a:gd name="connsiteX123" fmla="*/ 885825 w 914400"/>
                <a:gd name="connsiteY123" fmla="*/ 428625 h 1443038"/>
                <a:gd name="connsiteX124" fmla="*/ 871538 w 914400"/>
                <a:gd name="connsiteY124" fmla="*/ 347663 h 1443038"/>
                <a:gd name="connsiteX125" fmla="*/ 823913 w 914400"/>
                <a:gd name="connsiteY125" fmla="*/ 309563 h 1443038"/>
                <a:gd name="connsiteX126" fmla="*/ 719138 w 914400"/>
                <a:gd name="connsiteY126" fmla="*/ 290513 h 1443038"/>
                <a:gd name="connsiteX127" fmla="*/ 719138 w 914400"/>
                <a:gd name="connsiteY127" fmla="*/ 285750 h 1443038"/>
                <a:gd name="connsiteX128" fmla="*/ 719138 w 914400"/>
                <a:gd name="connsiteY128" fmla="*/ 280988 h 1443038"/>
                <a:gd name="connsiteX129" fmla="*/ 819150 w 914400"/>
                <a:gd name="connsiteY129" fmla="*/ 238125 h 1443038"/>
                <a:gd name="connsiteX130" fmla="*/ 857250 w 914400"/>
                <a:gd name="connsiteY130" fmla="*/ 176213 h 1443038"/>
                <a:gd name="connsiteX131" fmla="*/ 814388 w 914400"/>
                <a:gd name="connsiteY131" fmla="*/ 176213 h 1443038"/>
                <a:gd name="connsiteX132" fmla="*/ 757238 w 914400"/>
                <a:gd name="connsiteY132" fmla="*/ 161925 h 1443038"/>
                <a:gd name="connsiteX133" fmla="*/ 804863 w 914400"/>
                <a:gd name="connsiteY133" fmla="*/ 128588 h 1443038"/>
                <a:gd name="connsiteX134" fmla="*/ 771525 w 914400"/>
                <a:gd name="connsiteY134" fmla="*/ 104775 h 1443038"/>
                <a:gd name="connsiteX135" fmla="*/ 766763 w 914400"/>
                <a:gd name="connsiteY135" fmla="*/ 100013 h 1443038"/>
                <a:gd name="connsiteX136" fmla="*/ 719138 w 914400"/>
                <a:gd name="connsiteY136" fmla="*/ 90488 h 1443038"/>
                <a:gd name="connsiteX137" fmla="*/ 700088 w 914400"/>
                <a:gd name="connsiteY137" fmla="*/ 85725 h 1443038"/>
                <a:gd name="connsiteX138" fmla="*/ 700088 w 914400"/>
                <a:gd name="connsiteY138" fmla="*/ 85725 h 1443038"/>
                <a:gd name="connsiteX139" fmla="*/ 542925 w 914400"/>
                <a:gd name="connsiteY139" fmla="*/ 14288 h 1443038"/>
                <a:gd name="connsiteX140" fmla="*/ 457200 w 914400"/>
                <a:gd name="connsiteY140" fmla="*/ 4763 h 1443038"/>
                <a:gd name="connsiteX141" fmla="*/ 409575 w 914400"/>
                <a:gd name="connsiteY141" fmla="*/ 14288 h 1443038"/>
                <a:gd name="connsiteX142" fmla="*/ 304800 w 914400"/>
                <a:gd name="connsiteY142" fmla="*/ 0 h 144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914400" h="1443038">
                  <a:moveTo>
                    <a:pt x="304800" y="0"/>
                  </a:moveTo>
                  <a:lnTo>
                    <a:pt x="304800" y="0"/>
                  </a:lnTo>
                  <a:lnTo>
                    <a:pt x="233363" y="28575"/>
                  </a:lnTo>
                  <a:lnTo>
                    <a:pt x="176213" y="52388"/>
                  </a:lnTo>
                  <a:lnTo>
                    <a:pt x="142875" y="57150"/>
                  </a:lnTo>
                  <a:lnTo>
                    <a:pt x="161925" y="85725"/>
                  </a:lnTo>
                  <a:cubicBezTo>
                    <a:pt x="107982" y="91120"/>
                    <a:pt x="130254" y="90488"/>
                    <a:pt x="95250" y="90488"/>
                  </a:cubicBezTo>
                  <a:lnTo>
                    <a:pt x="85725" y="100013"/>
                  </a:lnTo>
                  <a:lnTo>
                    <a:pt x="23812" y="157163"/>
                  </a:lnTo>
                  <a:lnTo>
                    <a:pt x="57150" y="204788"/>
                  </a:lnTo>
                  <a:lnTo>
                    <a:pt x="95250" y="252413"/>
                  </a:lnTo>
                  <a:lnTo>
                    <a:pt x="90488" y="276225"/>
                  </a:lnTo>
                  <a:lnTo>
                    <a:pt x="52387" y="295275"/>
                  </a:lnTo>
                  <a:lnTo>
                    <a:pt x="23812" y="390525"/>
                  </a:lnTo>
                  <a:lnTo>
                    <a:pt x="76200" y="395288"/>
                  </a:lnTo>
                  <a:lnTo>
                    <a:pt x="152400" y="376238"/>
                  </a:lnTo>
                  <a:lnTo>
                    <a:pt x="100013" y="414338"/>
                  </a:lnTo>
                  <a:lnTo>
                    <a:pt x="66675" y="438150"/>
                  </a:lnTo>
                  <a:lnTo>
                    <a:pt x="33337" y="471488"/>
                  </a:lnTo>
                  <a:lnTo>
                    <a:pt x="38100" y="538163"/>
                  </a:lnTo>
                  <a:lnTo>
                    <a:pt x="95250" y="547688"/>
                  </a:lnTo>
                  <a:lnTo>
                    <a:pt x="157163" y="538163"/>
                  </a:lnTo>
                  <a:lnTo>
                    <a:pt x="252413" y="538163"/>
                  </a:lnTo>
                  <a:lnTo>
                    <a:pt x="261938" y="571500"/>
                  </a:lnTo>
                  <a:cubicBezTo>
                    <a:pt x="236775" y="580937"/>
                    <a:pt x="227796" y="585949"/>
                    <a:pt x="204788" y="590550"/>
                  </a:cubicBezTo>
                  <a:cubicBezTo>
                    <a:pt x="203231" y="590861"/>
                    <a:pt x="201613" y="590550"/>
                    <a:pt x="200025" y="590550"/>
                  </a:cubicBezTo>
                  <a:lnTo>
                    <a:pt x="157163" y="590550"/>
                  </a:lnTo>
                  <a:lnTo>
                    <a:pt x="109538" y="590550"/>
                  </a:lnTo>
                  <a:lnTo>
                    <a:pt x="42862" y="595313"/>
                  </a:lnTo>
                  <a:lnTo>
                    <a:pt x="0" y="647700"/>
                  </a:lnTo>
                  <a:lnTo>
                    <a:pt x="4762" y="695325"/>
                  </a:lnTo>
                  <a:lnTo>
                    <a:pt x="47625" y="719138"/>
                  </a:lnTo>
                  <a:lnTo>
                    <a:pt x="23812" y="752475"/>
                  </a:lnTo>
                  <a:lnTo>
                    <a:pt x="66675" y="781050"/>
                  </a:lnTo>
                  <a:cubicBezTo>
                    <a:pt x="80963" y="782638"/>
                    <a:pt x="95162" y="785813"/>
                    <a:pt x="109538" y="785813"/>
                  </a:cubicBezTo>
                  <a:cubicBezTo>
                    <a:pt x="114558" y="785813"/>
                    <a:pt x="123825" y="781050"/>
                    <a:pt x="123825" y="781050"/>
                  </a:cubicBezTo>
                  <a:lnTo>
                    <a:pt x="209550" y="762000"/>
                  </a:lnTo>
                  <a:lnTo>
                    <a:pt x="304800" y="752475"/>
                  </a:lnTo>
                  <a:lnTo>
                    <a:pt x="366713" y="752475"/>
                  </a:lnTo>
                  <a:lnTo>
                    <a:pt x="385763" y="781050"/>
                  </a:lnTo>
                  <a:lnTo>
                    <a:pt x="381000" y="990600"/>
                  </a:lnTo>
                  <a:lnTo>
                    <a:pt x="395288" y="1319213"/>
                  </a:lnTo>
                  <a:lnTo>
                    <a:pt x="395288" y="1376363"/>
                  </a:lnTo>
                  <a:lnTo>
                    <a:pt x="385763" y="1400175"/>
                  </a:lnTo>
                  <a:lnTo>
                    <a:pt x="333375" y="1433513"/>
                  </a:lnTo>
                  <a:lnTo>
                    <a:pt x="371475" y="1443038"/>
                  </a:lnTo>
                  <a:lnTo>
                    <a:pt x="433388" y="1443038"/>
                  </a:lnTo>
                  <a:lnTo>
                    <a:pt x="495300" y="1428750"/>
                  </a:lnTo>
                  <a:lnTo>
                    <a:pt x="476250" y="1400175"/>
                  </a:lnTo>
                  <a:lnTo>
                    <a:pt x="457200" y="1352550"/>
                  </a:lnTo>
                  <a:cubicBezTo>
                    <a:pt x="455613" y="1268413"/>
                    <a:pt x="454025" y="1184275"/>
                    <a:pt x="452438" y="1100138"/>
                  </a:cubicBezTo>
                  <a:lnTo>
                    <a:pt x="433388" y="1019175"/>
                  </a:lnTo>
                  <a:cubicBezTo>
                    <a:pt x="423519" y="974763"/>
                    <a:pt x="423863" y="990949"/>
                    <a:pt x="423863" y="971550"/>
                  </a:cubicBezTo>
                  <a:lnTo>
                    <a:pt x="423863" y="971550"/>
                  </a:lnTo>
                  <a:lnTo>
                    <a:pt x="442913" y="857250"/>
                  </a:lnTo>
                  <a:lnTo>
                    <a:pt x="485775" y="833438"/>
                  </a:lnTo>
                  <a:lnTo>
                    <a:pt x="519113" y="885825"/>
                  </a:lnTo>
                  <a:cubicBezTo>
                    <a:pt x="525463" y="898525"/>
                    <a:pt x="532288" y="910999"/>
                    <a:pt x="538163" y="923925"/>
                  </a:cubicBezTo>
                  <a:cubicBezTo>
                    <a:pt x="540240" y="928495"/>
                    <a:pt x="542925" y="938213"/>
                    <a:pt x="542925" y="938213"/>
                  </a:cubicBezTo>
                  <a:lnTo>
                    <a:pt x="557213" y="962025"/>
                  </a:lnTo>
                  <a:cubicBezTo>
                    <a:pt x="571500" y="971550"/>
                    <a:pt x="585243" y="981948"/>
                    <a:pt x="600075" y="990600"/>
                  </a:cubicBezTo>
                  <a:cubicBezTo>
                    <a:pt x="604411" y="993130"/>
                    <a:pt x="610186" y="992578"/>
                    <a:pt x="614363" y="995363"/>
                  </a:cubicBezTo>
                  <a:cubicBezTo>
                    <a:pt x="619967" y="999099"/>
                    <a:pt x="622802" y="1006308"/>
                    <a:pt x="628650" y="1009650"/>
                  </a:cubicBezTo>
                  <a:cubicBezTo>
                    <a:pt x="669610" y="1033056"/>
                    <a:pt x="631030" y="997743"/>
                    <a:pt x="657225" y="1023938"/>
                  </a:cubicBezTo>
                  <a:lnTo>
                    <a:pt x="661988" y="1023938"/>
                  </a:lnTo>
                  <a:cubicBezTo>
                    <a:pt x="674688" y="1033463"/>
                    <a:pt x="686058" y="1045085"/>
                    <a:pt x="700088" y="1052513"/>
                  </a:cubicBezTo>
                  <a:cubicBezTo>
                    <a:pt x="713398" y="1059559"/>
                    <a:pt x="742950" y="1066800"/>
                    <a:pt x="742950" y="1066800"/>
                  </a:cubicBezTo>
                  <a:lnTo>
                    <a:pt x="762000" y="1062038"/>
                  </a:lnTo>
                  <a:lnTo>
                    <a:pt x="804863" y="1057275"/>
                  </a:lnTo>
                  <a:lnTo>
                    <a:pt x="838200" y="995363"/>
                  </a:lnTo>
                  <a:lnTo>
                    <a:pt x="795338" y="938213"/>
                  </a:lnTo>
                  <a:lnTo>
                    <a:pt x="752475" y="938213"/>
                  </a:lnTo>
                  <a:lnTo>
                    <a:pt x="690563" y="933450"/>
                  </a:lnTo>
                  <a:lnTo>
                    <a:pt x="604838" y="919163"/>
                  </a:lnTo>
                  <a:lnTo>
                    <a:pt x="571500" y="881063"/>
                  </a:lnTo>
                  <a:cubicBezTo>
                    <a:pt x="531298" y="865987"/>
                    <a:pt x="542991" y="876366"/>
                    <a:pt x="528638" y="862013"/>
                  </a:cubicBezTo>
                  <a:lnTo>
                    <a:pt x="461963" y="790575"/>
                  </a:lnTo>
                  <a:lnTo>
                    <a:pt x="466725" y="747713"/>
                  </a:lnTo>
                  <a:lnTo>
                    <a:pt x="533400" y="709613"/>
                  </a:lnTo>
                  <a:lnTo>
                    <a:pt x="600075" y="733425"/>
                  </a:lnTo>
                  <a:lnTo>
                    <a:pt x="619125" y="795338"/>
                  </a:lnTo>
                  <a:lnTo>
                    <a:pt x="709613" y="809625"/>
                  </a:lnTo>
                  <a:lnTo>
                    <a:pt x="862013" y="814388"/>
                  </a:lnTo>
                  <a:lnTo>
                    <a:pt x="876300" y="776288"/>
                  </a:lnTo>
                  <a:cubicBezTo>
                    <a:pt x="863600" y="769938"/>
                    <a:pt x="850665" y="764037"/>
                    <a:pt x="838200" y="757238"/>
                  </a:cubicBezTo>
                  <a:cubicBezTo>
                    <a:pt x="833175" y="754497"/>
                    <a:pt x="823913" y="747713"/>
                    <a:pt x="823913" y="747713"/>
                  </a:cubicBezTo>
                  <a:lnTo>
                    <a:pt x="823913" y="747713"/>
                  </a:lnTo>
                  <a:lnTo>
                    <a:pt x="914400" y="700088"/>
                  </a:lnTo>
                  <a:cubicBezTo>
                    <a:pt x="873290" y="674394"/>
                    <a:pt x="889696" y="682972"/>
                    <a:pt x="866775" y="671513"/>
                  </a:cubicBezTo>
                  <a:lnTo>
                    <a:pt x="852488" y="661988"/>
                  </a:lnTo>
                  <a:lnTo>
                    <a:pt x="842963" y="609600"/>
                  </a:lnTo>
                  <a:lnTo>
                    <a:pt x="742950" y="609600"/>
                  </a:lnTo>
                  <a:cubicBezTo>
                    <a:pt x="702010" y="630070"/>
                    <a:pt x="719049" y="628650"/>
                    <a:pt x="695325" y="628650"/>
                  </a:cubicBezTo>
                  <a:lnTo>
                    <a:pt x="604838" y="628650"/>
                  </a:lnTo>
                  <a:lnTo>
                    <a:pt x="547688" y="666750"/>
                  </a:lnTo>
                  <a:lnTo>
                    <a:pt x="485775" y="671513"/>
                  </a:lnTo>
                  <a:cubicBezTo>
                    <a:pt x="441170" y="619473"/>
                    <a:pt x="453893" y="655967"/>
                    <a:pt x="466725" y="623888"/>
                  </a:cubicBezTo>
                  <a:cubicBezTo>
                    <a:pt x="467904" y="620940"/>
                    <a:pt x="466725" y="617538"/>
                    <a:pt x="466725" y="614363"/>
                  </a:cubicBezTo>
                  <a:lnTo>
                    <a:pt x="466725" y="614363"/>
                  </a:lnTo>
                  <a:lnTo>
                    <a:pt x="523875" y="609600"/>
                  </a:lnTo>
                  <a:cubicBezTo>
                    <a:pt x="544513" y="608013"/>
                    <a:pt x="565249" y="607405"/>
                    <a:pt x="585788" y="604838"/>
                  </a:cubicBezTo>
                  <a:cubicBezTo>
                    <a:pt x="590769" y="604215"/>
                    <a:pt x="600075" y="600075"/>
                    <a:pt x="600075" y="600075"/>
                  </a:cubicBezTo>
                  <a:lnTo>
                    <a:pt x="647700" y="585788"/>
                  </a:lnTo>
                  <a:lnTo>
                    <a:pt x="704850" y="585788"/>
                  </a:lnTo>
                  <a:lnTo>
                    <a:pt x="757238" y="571500"/>
                  </a:lnTo>
                  <a:lnTo>
                    <a:pt x="709613" y="557213"/>
                  </a:lnTo>
                  <a:cubicBezTo>
                    <a:pt x="704815" y="555737"/>
                    <a:pt x="695325" y="552450"/>
                    <a:pt x="695325" y="552450"/>
                  </a:cubicBezTo>
                  <a:lnTo>
                    <a:pt x="652463" y="528638"/>
                  </a:lnTo>
                  <a:lnTo>
                    <a:pt x="647700" y="476250"/>
                  </a:lnTo>
                  <a:cubicBezTo>
                    <a:pt x="633413" y="471488"/>
                    <a:pt x="618059" y="469175"/>
                    <a:pt x="604838" y="461963"/>
                  </a:cubicBezTo>
                  <a:cubicBezTo>
                    <a:pt x="599813" y="459222"/>
                    <a:pt x="599783" y="451251"/>
                    <a:pt x="595313" y="447675"/>
                  </a:cubicBezTo>
                  <a:cubicBezTo>
                    <a:pt x="591393" y="444539"/>
                    <a:pt x="585686" y="444777"/>
                    <a:pt x="581025" y="442913"/>
                  </a:cubicBezTo>
                  <a:cubicBezTo>
                    <a:pt x="577729" y="441595"/>
                    <a:pt x="574675" y="439738"/>
                    <a:pt x="571500" y="438150"/>
                  </a:cubicBezTo>
                  <a:lnTo>
                    <a:pt x="552450" y="404813"/>
                  </a:lnTo>
                  <a:lnTo>
                    <a:pt x="609600" y="404813"/>
                  </a:lnTo>
                  <a:lnTo>
                    <a:pt x="647700" y="419100"/>
                  </a:lnTo>
                  <a:cubicBezTo>
                    <a:pt x="663494" y="424843"/>
                    <a:pt x="661988" y="418691"/>
                    <a:pt x="661988" y="428625"/>
                  </a:cubicBezTo>
                  <a:lnTo>
                    <a:pt x="676275" y="438150"/>
                  </a:lnTo>
                  <a:lnTo>
                    <a:pt x="700088" y="471488"/>
                  </a:lnTo>
                  <a:lnTo>
                    <a:pt x="709613" y="490538"/>
                  </a:lnTo>
                  <a:lnTo>
                    <a:pt x="809625" y="538163"/>
                  </a:lnTo>
                  <a:lnTo>
                    <a:pt x="895350" y="538163"/>
                  </a:lnTo>
                  <a:cubicBezTo>
                    <a:pt x="880561" y="493794"/>
                    <a:pt x="881063" y="510360"/>
                    <a:pt x="881063" y="490538"/>
                  </a:cubicBezTo>
                  <a:lnTo>
                    <a:pt x="885825" y="428625"/>
                  </a:lnTo>
                  <a:lnTo>
                    <a:pt x="871538" y="347663"/>
                  </a:lnTo>
                  <a:lnTo>
                    <a:pt x="823913" y="309563"/>
                  </a:lnTo>
                  <a:cubicBezTo>
                    <a:pt x="761629" y="306448"/>
                    <a:pt x="739333" y="330902"/>
                    <a:pt x="719138" y="290513"/>
                  </a:cubicBezTo>
                  <a:cubicBezTo>
                    <a:pt x="718428" y="289093"/>
                    <a:pt x="719138" y="287338"/>
                    <a:pt x="719138" y="285750"/>
                  </a:cubicBezTo>
                  <a:lnTo>
                    <a:pt x="719138" y="280988"/>
                  </a:lnTo>
                  <a:lnTo>
                    <a:pt x="819150" y="238125"/>
                  </a:lnTo>
                  <a:lnTo>
                    <a:pt x="857250" y="176213"/>
                  </a:lnTo>
                  <a:lnTo>
                    <a:pt x="814388" y="176213"/>
                  </a:lnTo>
                  <a:lnTo>
                    <a:pt x="757238" y="161925"/>
                  </a:lnTo>
                  <a:lnTo>
                    <a:pt x="804863" y="128588"/>
                  </a:lnTo>
                  <a:lnTo>
                    <a:pt x="771525" y="104775"/>
                  </a:lnTo>
                  <a:lnTo>
                    <a:pt x="766763" y="100013"/>
                  </a:lnTo>
                  <a:lnTo>
                    <a:pt x="719138" y="90488"/>
                  </a:lnTo>
                  <a:cubicBezTo>
                    <a:pt x="712738" y="89116"/>
                    <a:pt x="700088" y="85725"/>
                    <a:pt x="700088" y="85725"/>
                  </a:cubicBezTo>
                  <a:lnTo>
                    <a:pt x="700088" y="85725"/>
                  </a:lnTo>
                  <a:lnTo>
                    <a:pt x="542925" y="14288"/>
                  </a:lnTo>
                  <a:lnTo>
                    <a:pt x="457200" y="4763"/>
                  </a:lnTo>
                  <a:cubicBezTo>
                    <a:pt x="412788" y="14632"/>
                    <a:pt x="428974" y="14288"/>
                    <a:pt x="409575" y="14288"/>
                  </a:cubicBezTo>
                  <a:lnTo>
                    <a:pt x="304800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-23751" y="6123156"/>
              <a:ext cx="12290961" cy="740782"/>
            </a:xfrm>
            <a:custGeom>
              <a:avLst/>
              <a:gdLst>
                <a:gd name="connsiteX0" fmla="*/ 23751 w 12290961"/>
                <a:gd name="connsiteY0" fmla="*/ 736270 h 1615044"/>
                <a:gd name="connsiteX1" fmla="*/ 11876 w 12290961"/>
                <a:gd name="connsiteY1" fmla="*/ 1579418 h 1615044"/>
                <a:gd name="connsiteX2" fmla="*/ 12290961 w 12290961"/>
                <a:gd name="connsiteY2" fmla="*/ 1615044 h 1615044"/>
                <a:gd name="connsiteX3" fmla="*/ 12243460 w 12290961"/>
                <a:gd name="connsiteY3" fmla="*/ 760020 h 1615044"/>
                <a:gd name="connsiteX4" fmla="*/ 12160333 w 12290961"/>
                <a:gd name="connsiteY4" fmla="*/ 688768 h 1615044"/>
                <a:gd name="connsiteX5" fmla="*/ 12053455 w 12290961"/>
                <a:gd name="connsiteY5" fmla="*/ 665018 h 1615044"/>
                <a:gd name="connsiteX6" fmla="*/ 11982203 w 12290961"/>
                <a:gd name="connsiteY6" fmla="*/ 653142 h 1615044"/>
                <a:gd name="connsiteX7" fmla="*/ 11756572 w 12290961"/>
                <a:gd name="connsiteY7" fmla="*/ 534389 h 1615044"/>
                <a:gd name="connsiteX8" fmla="*/ 11566567 w 12290961"/>
                <a:gd name="connsiteY8" fmla="*/ 475012 h 1615044"/>
                <a:gd name="connsiteX9" fmla="*/ 11507190 w 12290961"/>
                <a:gd name="connsiteY9" fmla="*/ 344384 h 1615044"/>
                <a:gd name="connsiteX10" fmla="*/ 11317185 w 12290961"/>
                <a:gd name="connsiteY10" fmla="*/ 415636 h 1615044"/>
                <a:gd name="connsiteX11" fmla="*/ 11186556 w 12290961"/>
                <a:gd name="connsiteY11" fmla="*/ 439387 h 1615044"/>
                <a:gd name="connsiteX12" fmla="*/ 10960925 w 12290961"/>
                <a:gd name="connsiteY12" fmla="*/ 451262 h 1615044"/>
                <a:gd name="connsiteX13" fmla="*/ 10699668 w 12290961"/>
                <a:gd name="connsiteY13" fmla="*/ 273132 h 1615044"/>
                <a:gd name="connsiteX14" fmla="*/ 10426535 w 12290961"/>
                <a:gd name="connsiteY14" fmla="*/ 225631 h 1615044"/>
                <a:gd name="connsiteX15" fmla="*/ 10284032 w 12290961"/>
                <a:gd name="connsiteY15" fmla="*/ 225631 h 1615044"/>
                <a:gd name="connsiteX16" fmla="*/ 9654639 w 12290961"/>
                <a:gd name="connsiteY16" fmla="*/ 201880 h 1615044"/>
                <a:gd name="connsiteX17" fmla="*/ 9488385 w 12290961"/>
                <a:gd name="connsiteY17" fmla="*/ 201880 h 1615044"/>
                <a:gd name="connsiteX18" fmla="*/ 9025247 w 12290961"/>
                <a:gd name="connsiteY18" fmla="*/ 142503 h 1615044"/>
                <a:gd name="connsiteX19" fmla="*/ 8645237 w 12290961"/>
                <a:gd name="connsiteY19" fmla="*/ 130628 h 1615044"/>
                <a:gd name="connsiteX20" fmla="*/ 8585860 w 12290961"/>
                <a:gd name="connsiteY20" fmla="*/ 106877 h 1615044"/>
                <a:gd name="connsiteX21" fmla="*/ 8324603 w 12290961"/>
                <a:gd name="connsiteY21" fmla="*/ 11875 h 1615044"/>
                <a:gd name="connsiteX22" fmla="*/ 8122722 w 12290961"/>
                <a:gd name="connsiteY22" fmla="*/ 95002 h 1615044"/>
                <a:gd name="connsiteX23" fmla="*/ 7920842 w 12290961"/>
                <a:gd name="connsiteY23" fmla="*/ 130628 h 1615044"/>
                <a:gd name="connsiteX24" fmla="*/ 7671460 w 12290961"/>
                <a:gd name="connsiteY24" fmla="*/ 130628 h 1615044"/>
                <a:gd name="connsiteX25" fmla="*/ 7410203 w 12290961"/>
                <a:gd name="connsiteY25" fmla="*/ 130628 h 1615044"/>
                <a:gd name="connsiteX26" fmla="*/ 6816437 w 12290961"/>
                <a:gd name="connsiteY26" fmla="*/ 130628 h 1615044"/>
                <a:gd name="connsiteX27" fmla="*/ 6709559 w 12290961"/>
                <a:gd name="connsiteY27" fmla="*/ 95002 h 1615044"/>
                <a:gd name="connsiteX28" fmla="*/ 6424551 w 12290961"/>
                <a:gd name="connsiteY28" fmla="*/ 95002 h 1615044"/>
                <a:gd name="connsiteX29" fmla="*/ 6365174 w 12290961"/>
                <a:gd name="connsiteY29" fmla="*/ 0 h 1615044"/>
                <a:gd name="connsiteX30" fmla="*/ 6270172 w 12290961"/>
                <a:gd name="connsiteY30" fmla="*/ 59376 h 1615044"/>
                <a:gd name="connsiteX31" fmla="*/ 6210795 w 12290961"/>
                <a:gd name="connsiteY31" fmla="*/ 71251 h 1615044"/>
                <a:gd name="connsiteX32" fmla="*/ 6115793 w 12290961"/>
                <a:gd name="connsiteY32" fmla="*/ 106877 h 1615044"/>
                <a:gd name="connsiteX33" fmla="*/ 6056416 w 12290961"/>
                <a:gd name="connsiteY33" fmla="*/ 142503 h 1615044"/>
                <a:gd name="connsiteX34" fmla="*/ 5902037 w 12290961"/>
                <a:gd name="connsiteY34" fmla="*/ 190005 h 1615044"/>
                <a:gd name="connsiteX35" fmla="*/ 5818909 w 12290961"/>
                <a:gd name="connsiteY35" fmla="*/ 261257 h 1615044"/>
                <a:gd name="connsiteX36" fmla="*/ 5735782 w 12290961"/>
                <a:gd name="connsiteY36" fmla="*/ 296883 h 1615044"/>
                <a:gd name="connsiteX37" fmla="*/ 5593278 w 12290961"/>
                <a:gd name="connsiteY37" fmla="*/ 332509 h 1615044"/>
                <a:gd name="connsiteX38" fmla="*/ 5379522 w 12290961"/>
                <a:gd name="connsiteY38" fmla="*/ 332509 h 1615044"/>
                <a:gd name="connsiteX39" fmla="*/ 5177642 w 12290961"/>
                <a:gd name="connsiteY39" fmla="*/ 308758 h 1615044"/>
                <a:gd name="connsiteX40" fmla="*/ 4845133 w 12290961"/>
                <a:gd name="connsiteY40" fmla="*/ 273132 h 1615044"/>
                <a:gd name="connsiteX41" fmla="*/ 4572000 w 12290961"/>
                <a:gd name="connsiteY41" fmla="*/ 332509 h 1615044"/>
                <a:gd name="connsiteX42" fmla="*/ 4393870 w 12290961"/>
                <a:gd name="connsiteY42" fmla="*/ 344384 h 1615044"/>
                <a:gd name="connsiteX43" fmla="*/ 4168239 w 12290961"/>
                <a:gd name="connsiteY43" fmla="*/ 320633 h 1615044"/>
                <a:gd name="connsiteX44" fmla="*/ 3847606 w 12290961"/>
                <a:gd name="connsiteY44" fmla="*/ 415636 h 1615044"/>
                <a:gd name="connsiteX45" fmla="*/ 3467595 w 12290961"/>
                <a:gd name="connsiteY45" fmla="*/ 463137 h 1615044"/>
                <a:gd name="connsiteX46" fmla="*/ 3313216 w 12290961"/>
                <a:gd name="connsiteY46" fmla="*/ 463137 h 1615044"/>
                <a:gd name="connsiteX47" fmla="*/ 3028208 w 12290961"/>
                <a:gd name="connsiteY47" fmla="*/ 463137 h 1615044"/>
                <a:gd name="connsiteX48" fmla="*/ 2755076 w 12290961"/>
                <a:gd name="connsiteY48" fmla="*/ 415636 h 1615044"/>
                <a:gd name="connsiteX49" fmla="*/ 2303813 w 12290961"/>
                <a:gd name="connsiteY49" fmla="*/ 510638 h 1615044"/>
                <a:gd name="connsiteX50" fmla="*/ 2196935 w 12290961"/>
                <a:gd name="connsiteY50" fmla="*/ 570015 h 1615044"/>
                <a:gd name="connsiteX51" fmla="*/ 2042556 w 12290961"/>
                <a:gd name="connsiteY51" fmla="*/ 641267 h 1615044"/>
                <a:gd name="connsiteX52" fmla="*/ 1615045 w 12290961"/>
                <a:gd name="connsiteY52" fmla="*/ 665018 h 1615044"/>
                <a:gd name="connsiteX53" fmla="*/ 1033154 w 12290961"/>
                <a:gd name="connsiteY53" fmla="*/ 653142 h 1615044"/>
                <a:gd name="connsiteX54" fmla="*/ 771896 w 12290961"/>
                <a:gd name="connsiteY54" fmla="*/ 653142 h 1615044"/>
                <a:gd name="connsiteX55" fmla="*/ 665019 w 12290961"/>
                <a:gd name="connsiteY55" fmla="*/ 676893 h 1615044"/>
                <a:gd name="connsiteX56" fmla="*/ 629393 w 12290961"/>
                <a:gd name="connsiteY56" fmla="*/ 688768 h 1615044"/>
                <a:gd name="connsiteX57" fmla="*/ 498764 w 12290961"/>
                <a:gd name="connsiteY57" fmla="*/ 724394 h 1615044"/>
                <a:gd name="connsiteX58" fmla="*/ 308759 w 12290961"/>
                <a:gd name="connsiteY58" fmla="*/ 783771 h 1615044"/>
                <a:gd name="connsiteX59" fmla="*/ 178130 w 12290961"/>
                <a:gd name="connsiteY59" fmla="*/ 843148 h 1615044"/>
                <a:gd name="connsiteX60" fmla="*/ 0 w 12290961"/>
                <a:gd name="connsiteY60" fmla="*/ 938150 h 1615044"/>
                <a:gd name="connsiteX61" fmla="*/ 0 w 12290961"/>
                <a:gd name="connsiteY61" fmla="*/ 1223158 h 1615044"/>
                <a:gd name="connsiteX62" fmla="*/ 11876 w 12290961"/>
                <a:gd name="connsiteY62" fmla="*/ 1543792 h 161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2290961" h="1615044">
                  <a:moveTo>
                    <a:pt x="23751" y="736270"/>
                  </a:moveTo>
                  <a:lnTo>
                    <a:pt x="11876" y="1579418"/>
                  </a:lnTo>
                  <a:lnTo>
                    <a:pt x="12290961" y="1615044"/>
                  </a:lnTo>
                  <a:lnTo>
                    <a:pt x="12243460" y="760020"/>
                  </a:lnTo>
                  <a:lnTo>
                    <a:pt x="12160333" y="688768"/>
                  </a:lnTo>
                  <a:cubicBezTo>
                    <a:pt x="12124707" y="680851"/>
                    <a:pt x="12088860" y="673869"/>
                    <a:pt x="12053455" y="665018"/>
                  </a:cubicBezTo>
                  <a:cubicBezTo>
                    <a:pt x="11990929" y="649387"/>
                    <a:pt x="12045179" y="653142"/>
                    <a:pt x="11982203" y="653142"/>
                  </a:cubicBezTo>
                  <a:lnTo>
                    <a:pt x="11756572" y="534389"/>
                  </a:lnTo>
                  <a:lnTo>
                    <a:pt x="11566567" y="475012"/>
                  </a:lnTo>
                  <a:lnTo>
                    <a:pt x="11507190" y="344384"/>
                  </a:lnTo>
                  <a:lnTo>
                    <a:pt x="11317185" y="415636"/>
                  </a:lnTo>
                  <a:cubicBezTo>
                    <a:pt x="11273642" y="423553"/>
                    <a:pt x="11230407" y="433407"/>
                    <a:pt x="11186556" y="439387"/>
                  </a:cubicBezTo>
                  <a:cubicBezTo>
                    <a:pt x="11078448" y="454129"/>
                    <a:pt x="11060497" y="451262"/>
                    <a:pt x="10960925" y="451262"/>
                  </a:cubicBezTo>
                  <a:lnTo>
                    <a:pt x="10699668" y="273132"/>
                  </a:lnTo>
                  <a:lnTo>
                    <a:pt x="10426535" y="225631"/>
                  </a:lnTo>
                  <a:lnTo>
                    <a:pt x="10284032" y="225631"/>
                  </a:lnTo>
                  <a:lnTo>
                    <a:pt x="9654639" y="201880"/>
                  </a:lnTo>
                  <a:lnTo>
                    <a:pt x="9488385" y="201880"/>
                  </a:lnTo>
                  <a:lnTo>
                    <a:pt x="9025247" y="142503"/>
                  </a:lnTo>
                  <a:cubicBezTo>
                    <a:pt x="8898577" y="138545"/>
                    <a:pt x="8771554" y="140870"/>
                    <a:pt x="8645237" y="130628"/>
                  </a:cubicBezTo>
                  <a:cubicBezTo>
                    <a:pt x="8623990" y="128905"/>
                    <a:pt x="8585860" y="106877"/>
                    <a:pt x="8585860" y="106877"/>
                  </a:cubicBezTo>
                  <a:lnTo>
                    <a:pt x="8324603" y="11875"/>
                  </a:lnTo>
                  <a:lnTo>
                    <a:pt x="8122722" y="95002"/>
                  </a:lnTo>
                  <a:cubicBezTo>
                    <a:pt x="7985802" y="140642"/>
                    <a:pt x="8053398" y="130628"/>
                    <a:pt x="7920842" y="130628"/>
                  </a:cubicBezTo>
                  <a:lnTo>
                    <a:pt x="7671460" y="130628"/>
                  </a:lnTo>
                  <a:lnTo>
                    <a:pt x="7410203" y="130628"/>
                  </a:lnTo>
                  <a:lnTo>
                    <a:pt x="6816437" y="130628"/>
                  </a:lnTo>
                  <a:lnTo>
                    <a:pt x="6709559" y="95002"/>
                  </a:lnTo>
                  <a:lnTo>
                    <a:pt x="6424551" y="95002"/>
                  </a:lnTo>
                  <a:lnTo>
                    <a:pt x="6365174" y="0"/>
                  </a:lnTo>
                  <a:cubicBezTo>
                    <a:pt x="6333507" y="19792"/>
                    <a:pt x="6304079" y="43727"/>
                    <a:pt x="6270172" y="59376"/>
                  </a:cubicBezTo>
                  <a:cubicBezTo>
                    <a:pt x="6251845" y="67834"/>
                    <a:pt x="6230499" y="66872"/>
                    <a:pt x="6210795" y="71251"/>
                  </a:cubicBezTo>
                  <a:cubicBezTo>
                    <a:pt x="6135015" y="88091"/>
                    <a:pt x="6189937" y="75101"/>
                    <a:pt x="6115793" y="106877"/>
                  </a:cubicBezTo>
                  <a:cubicBezTo>
                    <a:pt x="6061838" y="130001"/>
                    <a:pt x="6095912" y="103009"/>
                    <a:pt x="6056416" y="142503"/>
                  </a:cubicBezTo>
                  <a:lnTo>
                    <a:pt x="5902037" y="190005"/>
                  </a:lnTo>
                  <a:cubicBezTo>
                    <a:pt x="5874328" y="213756"/>
                    <a:pt x="5849991" y="242130"/>
                    <a:pt x="5818909" y="261257"/>
                  </a:cubicBezTo>
                  <a:cubicBezTo>
                    <a:pt x="5686213" y="342915"/>
                    <a:pt x="5777911" y="254751"/>
                    <a:pt x="5735782" y="296883"/>
                  </a:cubicBezTo>
                  <a:lnTo>
                    <a:pt x="5593278" y="332509"/>
                  </a:lnTo>
                  <a:lnTo>
                    <a:pt x="5379522" y="332509"/>
                  </a:lnTo>
                  <a:lnTo>
                    <a:pt x="5177642" y="308758"/>
                  </a:lnTo>
                  <a:lnTo>
                    <a:pt x="4845133" y="273132"/>
                  </a:lnTo>
                  <a:lnTo>
                    <a:pt x="4572000" y="332509"/>
                  </a:lnTo>
                  <a:cubicBezTo>
                    <a:pt x="4417662" y="345370"/>
                    <a:pt x="4477162" y="344384"/>
                    <a:pt x="4393870" y="344384"/>
                  </a:cubicBezTo>
                  <a:lnTo>
                    <a:pt x="4168239" y="320633"/>
                  </a:lnTo>
                  <a:lnTo>
                    <a:pt x="3847606" y="415636"/>
                  </a:lnTo>
                  <a:lnTo>
                    <a:pt x="3467595" y="463137"/>
                  </a:lnTo>
                  <a:lnTo>
                    <a:pt x="3313216" y="463137"/>
                  </a:lnTo>
                  <a:lnTo>
                    <a:pt x="3028208" y="463137"/>
                  </a:lnTo>
                  <a:lnTo>
                    <a:pt x="2755076" y="415636"/>
                  </a:lnTo>
                  <a:lnTo>
                    <a:pt x="2303813" y="510638"/>
                  </a:lnTo>
                  <a:cubicBezTo>
                    <a:pt x="2205454" y="572113"/>
                    <a:pt x="2246155" y="570015"/>
                    <a:pt x="2196935" y="570015"/>
                  </a:cubicBezTo>
                  <a:lnTo>
                    <a:pt x="2042556" y="641267"/>
                  </a:lnTo>
                  <a:lnTo>
                    <a:pt x="1615045" y="665018"/>
                  </a:lnTo>
                  <a:lnTo>
                    <a:pt x="1033154" y="653142"/>
                  </a:lnTo>
                  <a:lnTo>
                    <a:pt x="771896" y="653142"/>
                  </a:lnTo>
                  <a:cubicBezTo>
                    <a:pt x="736270" y="661059"/>
                    <a:pt x="700424" y="668042"/>
                    <a:pt x="665019" y="676893"/>
                  </a:cubicBezTo>
                  <a:cubicBezTo>
                    <a:pt x="652875" y="679929"/>
                    <a:pt x="629393" y="688768"/>
                    <a:pt x="629393" y="688768"/>
                  </a:cubicBezTo>
                  <a:lnTo>
                    <a:pt x="498764" y="724394"/>
                  </a:lnTo>
                  <a:lnTo>
                    <a:pt x="308759" y="783771"/>
                  </a:lnTo>
                  <a:lnTo>
                    <a:pt x="178130" y="843148"/>
                  </a:lnTo>
                  <a:lnTo>
                    <a:pt x="0" y="938150"/>
                  </a:lnTo>
                  <a:lnTo>
                    <a:pt x="0" y="1223158"/>
                  </a:lnTo>
                  <a:lnTo>
                    <a:pt x="11876" y="1543792"/>
                  </a:lnTo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-23751" y="6426328"/>
              <a:ext cx="12279086" cy="459308"/>
            </a:xfrm>
            <a:custGeom>
              <a:avLst/>
              <a:gdLst>
                <a:gd name="connsiteX0" fmla="*/ 11876 w 12279086"/>
                <a:gd name="connsiteY0" fmla="*/ 914400 h 1282535"/>
                <a:gd name="connsiteX1" fmla="*/ 83128 w 12279086"/>
                <a:gd name="connsiteY1" fmla="*/ 617517 h 1282535"/>
                <a:gd name="connsiteX2" fmla="*/ 83128 w 12279086"/>
                <a:gd name="connsiteY2" fmla="*/ 617517 h 1282535"/>
                <a:gd name="connsiteX3" fmla="*/ 237507 w 12279086"/>
                <a:gd name="connsiteY3" fmla="*/ 558141 h 1282535"/>
                <a:gd name="connsiteX4" fmla="*/ 617517 w 12279086"/>
                <a:gd name="connsiteY4" fmla="*/ 427512 h 1282535"/>
                <a:gd name="connsiteX5" fmla="*/ 676894 w 12279086"/>
                <a:gd name="connsiteY5" fmla="*/ 475013 h 1282535"/>
                <a:gd name="connsiteX6" fmla="*/ 878774 w 12279086"/>
                <a:gd name="connsiteY6" fmla="*/ 451263 h 1282535"/>
                <a:gd name="connsiteX7" fmla="*/ 878774 w 12279086"/>
                <a:gd name="connsiteY7" fmla="*/ 451263 h 1282535"/>
                <a:gd name="connsiteX8" fmla="*/ 1080655 w 12279086"/>
                <a:gd name="connsiteY8" fmla="*/ 534390 h 1282535"/>
                <a:gd name="connsiteX9" fmla="*/ 1235034 w 12279086"/>
                <a:gd name="connsiteY9" fmla="*/ 581891 h 1282535"/>
                <a:gd name="connsiteX10" fmla="*/ 1341912 w 12279086"/>
                <a:gd name="connsiteY10" fmla="*/ 653143 h 1282535"/>
                <a:gd name="connsiteX11" fmla="*/ 1520042 w 12279086"/>
                <a:gd name="connsiteY11" fmla="*/ 510639 h 1282535"/>
                <a:gd name="connsiteX12" fmla="*/ 1520042 w 12279086"/>
                <a:gd name="connsiteY12" fmla="*/ 510639 h 1282535"/>
                <a:gd name="connsiteX13" fmla="*/ 1626920 w 12279086"/>
                <a:gd name="connsiteY13" fmla="*/ 510639 h 1282535"/>
                <a:gd name="connsiteX14" fmla="*/ 1864426 w 12279086"/>
                <a:gd name="connsiteY14" fmla="*/ 641268 h 1282535"/>
                <a:gd name="connsiteX15" fmla="*/ 2042556 w 12279086"/>
                <a:gd name="connsiteY15" fmla="*/ 570016 h 1282535"/>
                <a:gd name="connsiteX16" fmla="*/ 2125683 w 12279086"/>
                <a:gd name="connsiteY16" fmla="*/ 439387 h 1282535"/>
                <a:gd name="connsiteX17" fmla="*/ 2280063 w 12279086"/>
                <a:gd name="connsiteY17" fmla="*/ 356260 h 1282535"/>
                <a:gd name="connsiteX18" fmla="*/ 2517569 w 12279086"/>
                <a:gd name="connsiteY18" fmla="*/ 356260 h 1282535"/>
                <a:gd name="connsiteX19" fmla="*/ 2683824 w 12279086"/>
                <a:gd name="connsiteY19" fmla="*/ 261258 h 1282535"/>
                <a:gd name="connsiteX20" fmla="*/ 2897580 w 12279086"/>
                <a:gd name="connsiteY20" fmla="*/ 225632 h 1282535"/>
                <a:gd name="connsiteX21" fmla="*/ 2980707 w 12279086"/>
                <a:gd name="connsiteY21" fmla="*/ 213756 h 1282535"/>
                <a:gd name="connsiteX22" fmla="*/ 3075709 w 12279086"/>
                <a:gd name="connsiteY22" fmla="*/ 201881 h 1282535"/>
                <a:gd name="connsiteX23" fmla="*/ 3170712 w 12279086"/>
                <a:gd name="connsiteY23" fmla="*/ 237507 h 1282535"/>
                <a:gd name="connsiteX24" fmla="*/ 3241964 w 12279086"/>
                <a:gd name="connsiteY24" fmla="*/ 261258 h 1282535"/>
                <a:gd name="connsiteX25" fmla="*/ 3253839 w 12279086"/>
                <a:gd name="connsiteY25" fmla="*/ 273133 h 1282535"/>
                <a:gd name="connsiteX26" fmla="*/ 3325091 w 12279086"/>
                <a:gd name="connsiteY26" fmla="*/ 356260 h 1282535"/>
                <a:gd name="connsiteX27" fmla="*/ 3420094 w 12279086"/>
                <a:gd name="connsiteY27" fmla="*/ 403761 h 1282535"/>
                <a:gd name="connsiteX28" fmla="*/ 3515096 w 12279086"/>
                <a:gd name="connsiteY28" fmla="*/ 522515 h 1282535"/>
                <a:gd name="connsiteX29" fmla="*/ 3562598 w 12279086"/>
                <a:gd name="connsiteY29" fmla="*/ 380011 h 1282535"/>
                <a:gd name="connsiteX30" fmla="*/ 3764478 w 12279086"/>
                <a:gd name="connsiteY30" fmla="*/ 475013 h 1282535"/>
                <a:gd name="connsiteX31" fmla="*/ 3859481 w 12279086"/>
                <a:gd name="connsiteY31" fmla="*/ 308759 h 1282535"/>
                <a:gd name="connsiteX32" fmla="*/ 4013860 w 12279086"/>
                <a:gd name="connsiteY32" fmla="*/ 190006 h 1282535"/>
                <a:gd name="connsiteX33" fmla="*/ 4108863 w 12279086"/>
                <a:gd name="connsiteY33" fmla="*/ 285008 h 1282535"/>
                <a:gd name="connsiteX34" fmla="*/ 4334494 w 12279086"/>
                <a:gd name="connsiteY34" fmla="*/ 118754 h 1282535"/>
                <a:gd name="connsiteX35" fmla="*/ 4298868 w 12279086"/>
                <a:gd name="connsiteY35" fmla="*/ 273133 h 1282535"/>
                <a:gd name="connsiteX36" fmla="*/ 4322619 w 12279086"/>
                <a:gd name="connsiteY36" fmla="*/ 510639 h 1282535"/>
                <a:gd name="connsiteX37" fmla="*/ 4453247 w 12279086"/>
                <a:gd name="connsiteY37" fmla="*/ 415637 h 1282535"/>
                <a:gd name="connsiteX38" fmla="*/ 4465122 w 12279086"/>
                <a:gd name="connsiteY38" fmla="*/ 308759 h 1282535"/>
                <a:gd name="connsiteX39" fmla="*/ 4595751 w 12279086"/>
                <a:gd name="connsiteY39" fmla="*/ 344385 h 1282535"/>
                <a:gd name="connsiteX40" fmla="*/ 4655128 w 12279086"/>
                <a:gd name="connsiteY40" fmla="*/ 356260 h 1282535"/>
                <a:gd name="connsiteX41" fmla="*/ 4975761 w 12279086"/>
                <a:gd name="connsiteY41" fmla="*/ 213756 h 1282535"/>
                <a:gd name="connsiteX42" fmla="*/ 5070764 w 12279086"/>
                <a:gd name="connsiteY42" fmla="*/ 344385 h 1282535"/>
                <a:gd name="connsiteX43" fmla="*/ 5201393 w 12279086"/>
                <a:gd name="connsiteY43" fmla="*/ 237507 h 1282535"/>
                <a:gd name="connsiteX44" fmla="*/ 5391398 w 12279086"/>
                <a:gd name="connsiteY44" fmla="*/ 201881 h 1282535"/>
                <a:gd name="connsiteX45" fmla="*/ 5415148 w 12279086"/>
                <a:gd name="connsiteY45" fmla="*/ 451263 h 1282535"/>
                <a:gd name="connsiteX46" fmla="*/ 5498276 w 12279086"/>
                <a:gd name="connsiteY46" fmla="*/ 225632 h 1282535"/>
                <a:gd name="connsiteX47" fmla="*/ 5557652 w 12279086"/>
                <a:gd name="connsiteY47" fmla="*/ 130629 h 1282535"/>
                <a:gd name="connsiteX48" fmla="*/ 5605154 w 12279086"/>
                <a:gd name="connsiteY48" fmla="*/ 59377 h 1282535"/>
                <a:gd name="connsiteX49" fmla="*/ 5628904 w 12279086"/>
                <a:gd name="connsiteY49" fmla="*/ 23751 h 1282535"/>
                <a:gd name="connsiteX50" fmla="*/ 5712032 w 12279086"/>
                <a:gd name="connsiteY50" fmla="*/ 142504 h 1282535"/>
                <a:gd name="connsiteX51" fmla="*/ 5712032 w 12279086"/>
                <a:gd name="connsiteY51" fmla="*/ 142504 h 1282535"/>
                <a:gd name="connsiteX52" fmla="*/ 5842660 w 12279086"/>
                <a:gd name="connsiteY52" fmla="*/ 83128 h 1282535"/>
                <a:gd name="connsiteX53" fmla="*/ 5902037 w 12279086"/>
                <a:gd name="connsiteY53" fmla="*/ 166255 h 1282535"/>
                <a:gd name="connsiteX54" fmla="*/ 5961413 w 12279086"/>
                <a:gd name="connsiteY54" fmla="*/ 154380 h 1282535"/>
                <a:gd name="connsiteX55" fmla="*/ 6103917 w 12279086"/>
                <a:gd name="connsiteY55" fmla="*/ 106878 h 1282535"/>
                <a:gd name="connsiteX56" fmla="*/ 6210795 w 12279086"/>
                <a:gd name="connsiteY56" fmla="*/ 11876 h 1282535"/>
                <a:gd name="connsiteX57" fmla="*/ 6483928 w 12279086"/>
                <a:gd name="connsiteY57" fmla="*/ 118754 h 1282535"/>
                <a:gd name="connsiteX58" fmla="*/ 6792686 w 12279086"/>
                <a:gd name="connsiteY58" fmla="*/ 47502 h 1282535"/>
                <a:gd name="connsiteX59" fmla="*/ 7350826 w 12279086"/>
                <a:gd name="connsiteY59" fmla="*/ 0 h 1282535"/>
                <a:gd name="connsiteX60" fmla="*/ 7457704 w 12279086"/>
                <a:gd name="connsiteY60" fmla="*/ 142504 h 1282535"/>
                <a:gd name="connsiteX61" fmla="*/ 7659585 w 12279086"/>
                <a:gd name="connsiteY61" fmla="*/ 71252 h 1282535"/>
                <a:gd name="connsiteX62" fmla="*/ 7730837 w 12279086"/>
                <a:gd name="connsiteY62" fmla="*/ 190006 h 1282535"/>
                <a:gd name="connsiteX63" fmla="*/ 7766463 w 12279086"/>
                <a:gd name="connsiteY63" fmla="*/ 249382 h 1282535"/>
                <a:gd name="connsiteX64" fmla="*/ 7813964 w 12279086"/>
                <a:gd name="connsiteY64" fmla="*/ 130629 h 1282535"/>
                <a:gd name="connsiteX65" fmla="*/ 7885216 w 12279086"/>
                <a:gd name="connsiteY65" fmla="*/ 296883 h 1282535"/>
                <a:gd name="connsiteX66" fmla="*/ 7956468 w 12279086"/>
                <a:gd name="connsiteY66" fmla="*/ 178130 h 1282535"/>
                <a:gd name="connsiteX67" fmla="*/ 8051470 w 12279086"/>
                <a:gd name="connsiteY67" fmla="*/ 356260 h 1282535"/>
                <a:gd name="connsiteX68" fmla="*/ 8051470 w 12279086"/>
                <a:gd name="connsiteY68" fmla="*/ 356260 h 1282535"/>
                <a:gd name="connsiteX69" fmla="*/ 8122722 w 12279086"/>
                <a:gd name="connsiteY69" fmla="*/ 166255 h 1282535"/>
                <a:gd name="connsiteX70" fmla="*/ 8348354 w 12279086"/>
                <a:gd name="connsiteY70" fmla="*/ 130629 h 1282535"/>
                <a:gd name="connsiteX71" fmla="*/ 8348354 w 12279086"/>
                <a:gd name="connsiteY71" fmla="*/ 285008 h 1282535"/>
                <a:gd name="connsiteX72" fmla="*/ 8348354 w 12279086"/>
                <a:gd name="connsiteY72" fmla="*/ 285008 h 1282535"/>
                <a:gd name="connsiteX73" fmla="*/ 8478982 w 12279086"/>
                <a:gd name="connsiteY73" fmla="*/ 261258 h 1282535"/>
                <a:gd name="connsiteX74" fmla="*/ 8502733 w 12279086"/>
                <a:gd name="connsiteY74" fmla="*/ 261258 h 1282535"/>
                <a:gd name="connsiteX75" fmla="*/ 8514608 w 12279086"/>
                <a:gd name="connsiteY75" fmla="*/ 368135 h 1282535"/>
                <a:gd name="connsiteX76" fmla="*/ 8514608 w 12279086"/>
                <a:gd name="connsiteY76" fmla="*/ 486889 h 1282535"/>
                <a:gd name="connsiteX77" fmla="*/ 8573985 w 12279086"/>
                <a:gd name="connsiteY77" fmla="*/ 368135 h 1282535"/>
                <a:gd name="connsiteX78" fmla="*/ 8645237 w 12279086"/>
                <a:gd name="connsiteY78" fmla="*/ 213756 h 1282535"/>
                <a:gd name="connsiteX79" fmla="*/ 8657112 w 12279086"/>
                <a:gd name="connsiteY79" fmla="*/ 83128 h 1282535"/>
                <a:gd name="connsiteX80" fmla="*/ 8704613 w 12279086"/>
                <a:gd name="connsiteY80" fmla="*/ 273133 h 1282535"/>
                <a:gd name="connsiteX81" fmla="*/ 8799616 w 12279086"/>
                <a:gd name="connsiteY81" fmla="*/ 403761 h 1282535"/>
                <a:gd name="connsiteX82" fmla="*/ 8930245 w 12279086"/>
                <a:gd name="connsiteY82" fmla="*/ 261258 h 1282535"/>
                <a:gd name="connsiteX83" fmla="*/ 9048998 w 12279086"/>
                <a:gd name="connsiteY83" fmla="*/ 451263 h 1282535"/>
                <a:gd name="connsiteX84" fmla="*/ 9357756 w 12279086"/>
                <a:gd name="connsiteY84" fmla="*/ 356260 h 1282535"/>
                <a:gd name="connsiteX85" fmla="*/ 9179626 w 12279086"/>
                <a:gd name="connsiteY85" fmla="*/ 213756 h 1282535"/>
                <a:gd name="connsiteX86" fmla="*/ 9215252 w 12279086"/>
                <a:gd name="connsiteY86" fmla="*/ 71252 h 1282535"/>
                <a:gd name="connsiteX87" fmla="*/ 9334006 w 12279086"/>
                <a:gd name="connsiteY87" fmla="*/ 154380 h 1282535"/>
                <a:gd name="connsiteX88" fmla="*/ 9512135 w 12279086"/>
                <a:gd name="connsiteY88" fmla="*/ 356260 h 1282535"/>
                <a:gd name="connsiteX89" fmla="*/ 9583387 w 12279086"/>
                <a:gd name="connsiteY89" fmla="*/ 273133 h 1282535"/>
                <a:gd name="connsiteX90" fmla="*/ 9583387 w 12279086"/>
                <a:gd name="connsiteY90" fmla="*/ 273133 h 1282535"/>
                <a:gd name="connsiteX91" fmla="*/ 9844645 w 12279086"/>
                <a:gd name="connsiteY91" fmla="*/ 95003 h 1282535"/>
                <a:gd name="connsiteX92" fmla="*/ 10010899 w 12279086"/>
                <a:gd name="connsiteY92" fmla="*/ 95003 h 1282535"/>
                <a:gd name="connsiteX93" fmla="*/ 10117777 w 12279086"/>
                <a:gd name="connsiteY93" fmla="*/ 142504 h 1282535"/>
                <a:gd name="connsiteX94" fmla="*/ 10414660 w 12279086"/>
                <a:gd name="connsiteY94" fmla="*/ 190006 h 1282535"/>
                <a:gd name="connsiteX95" fmla="*/ 10390909 w 12279086"/>
                <a:gd name="connsiteY95" fmla="*/ 296883 h 1282535"/>
                <a:gd name="connsiteX96" fmla="*/ 10699668 w 12279086"/>
                <a:gd name="connsiteY96" fmla="*/ 427512 h 1282535"/>
                <a:gd name="connsiteX97" fmla="*/ 10877798 w 12279086"/>
                <a:gd name="connsiteY97" fmla="*/ 356260 h 1282535"/>
                <a:gd name="connsiteX98" fmla="*/ 10901548 w 12279086"/>
                <a:gd name="connsiteY98" fmla="*/ 475013 h 1282535"/>
                <a:gd name="connsiteX99" fmla="*/ 11269683 w 12279086"/>
                <a:gd name="connsiteY99" fmla="*/ 439387 h 1282535"/>
                <a:gd name="connsiteX100" fmla="*/ 11293434 w 12279086"/>
                <a:gd name="connsiteY100" fmla="*/ 558141 h 1282535"/>
                <a:gd name="connsiteX101" fmla="*/ 11590317 w 12279086"/>
                <a:gd name="connsiteY101" fmla="*/ 475013 h 1282535"/>
                <a:gd name="connsiteX102" fmla="*/ 11673445 w 12279086"/>
                <a:gd name="connsiteY102" fmla="*/ 581891 h 1282535"/>
                <a:gd name="connsiteX103" fmla="*/ 11982203 w 12279086"/>
                <a:gd name="connsiteY103" fmla="*/ 451263 h 1282535"/>
                <a:gd name="connsiteX104" fmla="*/ 12077206 w 12279086"/>
                <a:gd name="connsiteY104" fmla="*/ 558141 h 1282535"/>
                <a:gd name="connsiteX105" fmla="*/ 12148457 w 12279086"/>
                <a:gd name="connsiteY105" fmla="*/ 593767 h 1282535"/>
                <a:gd name="connsiteX106" fmla="*/ 12243460 w 12279086"/>
                <a:gd name="connsiteY106" fmla="*/ 558141 h 1282535"/>
                <a:gd name="connsiteX107" fmla="*/ 12279086 w 12279086"/>
                <a:gd name="connsiteY107" fmla="*/ 1282535 h 1282535"/>
                <a:gd name="connsiteX108" fmla="*/ 0 w 12279086"/>
                <a:gd name="connsiteY108" fmla="*/ 1282535 h 1282535"/>
                <a:gd name="connsiteX109" fmla="*/ 11876 w 12279086"/>
                <a:gd name="connsiteY109" fmla="*/ 914400 h 1282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2279086" h="1282535">
                  <a:moveTo>
                    <a:pt x="11876" y="914400"/>
                  </a:moveTo>
                  <a:lnTo>
                    <a:pt x="83128" y="617517"/>
                  </a:lnTo>
                  <a:lnTo>
                    <a:pt x="83128" y="617517"/>
                  </a:lnTo>
                  <a:lnTo>
                    <a:pt x="237507" y="558141"/>
                  </a:lnTo>
                  <a:lnTo>
                    <a:pt x="617517" y="427512"/>
                  </a:lnTo>
                  <a:lnTo>
                    <a:pt x="676894" y="475013"/>
                  </a:lnTo>
                  <a:lnTo>
                    <a:pt x="878774" y="451263"/>
                  </a:lnTo>
                  <a:lnTo>
                    <a:pt x="878774" y="451263"/>
                  </a:lnTo>
                  <a:lnTo>
                    <a:pt x="1080655" y="534390"/>
                  </a:lnTo>
                  <a:lnTo>
                    <a:pt x="1235034" y="581891"/>
                  </a:lnTo>
                  <a:lnTo>
                    <a:pt x="1341912" y="653143"/>
                  </a:lnTo>
                  <a:lnTo>
                    <a:pt x="1520042" y="510639"/>
                  </a:lnTo>
                  <a:lnTo>
                    <a:pt x="1520042" y="510639"/>
                  </a:lnTo>
                  <a:lnTo>
                    <a:pt x="1626920" y="510639"/>
                  </a:lnTo>
                  <a:lnTo>
                    <a:pt x="1864426" y="641268"/>
                  </a:lnTo>
                  <a:lnTo>
                    <a:pt x="2042556" y="570016"/>
                  </a:lnTo>
                  <a:lnTo>
                    <a:pt x="2125683" y="439387"/>
                  </a:lnTo>
                  <a:lnTo>
                    <a:pt x="2280063" y="356260"/>
                  </a:lnTo>
                  <a:lnTo>
                    <a:pt x="2517569" y="356260"/>
                  </a:lnTo>
                  <a:lnTo>
                    <a:pt x="2683824" y="261258"/>
                  </a:lnTo>
                  <a:cubicBezTo>
                    <a:pt x="2846522" y="225102"/>
                    <a:pt x="2733973" y="246083"/>
                    <a:pt x="2897580" y="225632"/>
                  </a:cubicBezTo>
                  <a:cubicBezTo>
                    <a:pt x="2925354" y="222160"/>
                    <a:pt x="2980707" y="213756"/>
                    <a:pt x="2980707" y="213756"/>
                  </a:cubicBezTo>
                  <a:lnTo>
                    <a:pt x="3075709" y="201881"/>
                  </a:lnTo>
                  <a:lnTo>
                    <a:pt x="3170712" y="237507"/>
                  </a:lnTo>
                  <a:cubicBezTo>
                    <a:pt x="3194289" y="245927"/>
                    <a:pt x="3241964" y="261258"/>
                    <a:pt x="3241964" y="261258"/>
                  </a:cubicBezTo>
                  <a:lnTo>
                    <a:pt x="3253839" y="273133"/>
                  </a:lnTo>
                  <a:lnTo>
                    <a:pt x="3325091" y="356260"/>
                  </a:lnTo>
                  <a:lnTo>
                    <a:pt x="3420094" y="403761"/>
                  </a:lnTo>
                  <a:lnTo>
                    <a:pt x="3515096" y="522515"/>
                  </a:lnTo>
                  <a:lnTo>
                    <a:pt x="3562598" y="380011"/>
                  </a:lnTo>
                  <a:lnTo>
                    <a:pt x="3764478" y="475013"/>
                  </a:lnTo>
                  <a:lnTo>
                    <a:pt x="3859481" y="308759"/>
                  </a:lnTo>
                  <a:lnTo>
                    <a:pt x="4013860" y="190006"/>
                  </a:lnTo>
                  <a:cubicBezTo>
                    <a:pt x="4079531" y="295078"/>
                    <a:pt x="4035893" y="285008"/>
                    <a:pt x="4108863" y="285008"/>
                  </a:cubicBezTo>
                  <a:lnTo>
                    <a:pt x="4334494" y="118754"/>
                  </a:lnTo>
                  <a:lnTo>
                    <a:pt x="4298868" y="273133"/>
                  </a:lnTo>
                  <a:lnTo>
                    <a:pt x="4322619" y="510639"/>
                  </a:lnTo>
                  <a:lnTo>
                    <a:pt x="4453247" y="415637"/>
                  </a:lnTo>
                  <a:lnTo>
                    <a:pt x="4465122" y="308759"/>
                  </a:lnTo>
                  <a:cubicBezTo>
                    <a:pt x="4580641" y="334429"/>
                    <a:pt x="4539358" y="316187"/>
                    <a:pt x="4595751" y="344385"/>
                  </a:cubicBezTo>
                  <a:lnTo>
                    <a:pt x="4655128" y="356260"/>
                  </a:lnTo>
                  <a:lnTo>
                    <a:pt x="4975761" y="213756"/>
                  </a:lnTo>
                  <a:lnTo>
                    <a:pt x="5070764" y="344385"/>
                  </a:lnTo>
                  <a:lnTo>
                    <a:pt x="5201393" y="237507"/>
                  </a:lnTo>
                  <a:lnTo>
                    <a:pt x="5391398" y="201881"/>
                  </a:lnTo>
                  <a:lnTo>
                    <a:pt x="5415148" y="451263"/>
                  </a:lnTo>
                  <a:lnTo>
                    <a:pt x="5498276" y="225632"/>
                  </a:lnTo>
                  <a:cubicBezTo>
                    <a:pt x="5518068" y="193964"/>
                    <a:pt x="5536937" y="161701"/>
                    <a:pt x="5557652" y="130629"/>
                  </a:cubicBezTo>
                  <a:cubicBezTo>
                    <a:pt x="5612239" y="48748"/>
                    <a:pt x="5578322" y="113039"/>
                    <a:pt x="5605154" y="59377"/>
                  </a:cubicBezTo>
                  <a:lnTo>
                    <a:pt x="5628904" y="23751"/>
                  </a:lnTo>
                  <a:cubicBezTo>
                    <a:pt x="5717245" y="124712"/>
                    <a:pt x="5712032" y="76675"/>
                    <a:pt x="5712032" y="142504"/>
                  </a:cubicBezTo>
                  <a:lnTo>
                    <a:pt x="5712032" y="142504"/>
                  </a:lnTo>
                  <a:lnTo>
                    <a:pt x="5842660" y="83128"/>
                  </a:lnTo>
                  <a:cubicBezTo>
                    <a:pt x="5862452" y="110837"/>
                    <a:pt x="5872838" y="148735"/>
                    <a:pt x="5902037" y="166255"/>
                  </a:cubicBezTo>
                  <a:cubicBezTo>
                    <a:pt x="5919345" y="176640"/>
                    <a:pt x="5961413" y="154380"/>
                    <a:pt x="5961413" y="154380"/>
                  </a:cubicBezTo>
                  <a:lnTo>
                    <a:pt x="6103917" y="106878"/>
                  </a:lnTo>
                  <a:lnTo>
                    <a:pt x="6210795" y="11876"/>
                  </a:lnTo>
                  <a:lnTo>
                    <a:pt x="6483928" y="118754"/>
                  </a:lnTo>
                  <a:lnTo>
                    <a:pt x="6792686" y="47502"/>
                  </a:lnTo>
                  <a:lnTo>
                    <a:pt x="7350826" y="0"/>
                  </a:lnTo>
                  <a:lnTo>
                    <a:pt x="7457704" y="142504"/>
                  </a:lnTo>
                  <a:lnTo>
                    <a:pt x="7659585" y="71252"/>
                  </a:lnTo>
                  <a:cubicBezTo>
                    <a:pt x="7723652" y="173761"/>
                    <a:pt x="7702260" y="132854"/>
                    <a:pt x="7730837" y="190006"/>
                  </a:cubicBezTo>
                  <a:lnTo>
                    <a:pt x="7766463" y="249382"/>
                  </a:lnTo>
                  <a:lnTo>
                    <a:pt x="7813964" y="130629"/>
                  </a:lnTo>
                  <a:lnTo>
                    <a:pt x="7885216" y="296883"/>
                  </a:lnTo>
                  <a:lnTo>
                    <a:pt x="7956468" y="178130"/>
                  </a:lnTo>
                  <a:lnTo>
                    <a:pt x="8051470" y="356260"/>
                  </a:lnTo>
                  <a:lnTo>
                    <a:pt x="8051470" y="356260"/>
                  </a:lnTo>
                  <a:lnTo>
                    <a:pt x="8122722" y="166255"/>
                  </a:lnTo>
                  <a:lnTo>
                    <a:pt x="8348354" y="130629"/>
                  </a:lnTo>
                  <a:lnTo>
                    <a:pt x="8348354" y="285008"/>
                  </a:lnTo>
                  <a:lnTo>
                    <a:pt x="8348354" y="285008"/>
                  </a:lnTo>
                  <a:cubicBezTo>
                    <a:pt x="8464029" y="272156"/>
                    <a:pt x="8423171" y="289163"/>
                    <a:pt x="8478982" y="261258"/>
                  </a:cubicBezTo>
                  <a:lnTo>
                    <a:pt x="8502733" y="261258"/>
                  </a:lnTo>
                  <a:lnTo>
                    <a:pt x="8514608" y="368135"/>
                  </a:lnTo>
                  <a:lnTo>
                    <a:pt x="8514608" y="486889"/>
                  </a:lnTo>
                  <a:lnTo>
                    <a:pt x="8573985" y="368135"/>
                  </a:lnTo>
                  <a:lnTo>
                    <a:pt x="8645237" y="213756"/>
                  </a:lnTo>
                  <a:lnTo>
                    <a:pt x="8657112" y="83128"/>
                  </a:lnTo>
                  <a:lnTo>
                    <a:pt x="8704613" y="273133"/>
                  </a:lnTo>
                  <a:lnTo>
                    <a:pt x="8799616" y="403761"/>
                  </a:lnTo>
                  <a:lnTo>
                    <a:pt x="8930245" y="261258"/>
                  </a:lnTo>
                  <a:lnTo>
                    <a:pt x="9048998" y="451263"/>
                  </a:lnTo>
                  <a:lnTo>
                    <a:pt x="9357756" y="356260"/>
                  </a:lnTo>
                  <a:lnTo>
                    <a:pt x="9179626" y="213756"/>
                  </a:lnTo>
                  <a:cubicBezTo>
                    <a:pt x="9217527" y="87420"/>
                    <a:pt x="9215252" y="136330"/>
                    <a:pt x="9215252" y="71252"/>
                  </a:cubicBezTo>
                  <a:lnTo>
                    <a:pt x="9334006" y="154380"/>
                  </a:lnTo>
                  <a:lnTo>
                    <a:pt x="9512135" y="356260"/>
                  </a:lnTo>
                  <a:lnTo>
                    <a:pt x="9583387" y="273133"/>
                  </a:lnTo>
                  <a:lnTo>
                    <a:pt x="9583387" y="273133"/>
                  </a:lnTo>
                  <a:lnTo>
                    <a:pt x="9844645" y="95003"/>
                  </a:lnTo>
                  <a:lnTo>
                    <a:pt x="10010899" y="95003"/>
                  </a:lnTo>
                  <a:cubicBezTo>
                    <a:pt x="10109442" y="144274"/>
                    <a:pt x="10070497" y="142504"/>
                    <a:pt x="10117777" y="142504"/>
                  </a:cubicBezTo>
                  <a:lnTo>
                    <a:pt x="10414660" y="190006"/>
                  </a:lnTo>
                  <a:lnTo>
                    <a:pt x="10390909" y="296883"/>
                  </a:lnTo>
                  <a:lnTo>
                    <a:pt x="10699668" y="427512"/>
                  </a:lnTo>
                  <a:lnTo>
                    <a:pt x="10877798" y="356260"/>
                  </a:lnTo>
                  <a:lnTo>
                    <a:pt x="10901548" y="475013"/>
                  </a:lnTo>
                  <a:lnTo>
                    <a:pt x="11269683" y="439387"/>
                  </a:lnTo>
                  <a:lnTo>
                    <a:pt x="11293434" y="558141"/>
                  </a:lnTo>
                  <a:lnTo>
                    <a:pt x="11590317" y="475013"/>
                  </a:lnTo>
                  <a:lnTo>
                    <a:pt x="11673445" y="581891"/>
                  </a:lnTo>
                  <a:lnTo>
                    <a:pt x="11982203" y="451263"/>
                  </a:lnTo>
                  <a:lnTo>
                    <a:pt x="12077206" y="558141"/>
                  </a:lnTo>
                  <a:lnTo>
                    <a:pt x="12148457" y="593767"/>
                  </a:lnTo>
                  <a:lnTo>
                    <a:pt x="12243460" y="558141"/>
                  </a:lnTo>
                  <a:lnTo>
                    <a:pt x="12279086" y="1282535"/>
                  </a:lnTo>
                  <a:lnTo>
                    <a:pt x="0" y="1282535"/>
                  </a:lnTo>
                  <a:lnTo>
                    <a:pt x="11876" y="91440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9753599" y="5667632"/>
              <a:ext cx="407703" cy="559412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324081" y="4917245"/>
              <a:ext cx="781553" cy="1738737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43" name="Полилиния 42"/>
            <p:cNvSpPr/>
            <p:nvPr/>
          </p:nvSpPr>
          <p:spPr>
            <a:xfrm>
              <a:off x="11763879" y="5866916"/>
              <a:ext cx="407703" cy="559412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олилиния 43"/>
            <p:cNvSpPr/>
            <p:nvPr/>
          </p:nvSpPr>
          <p:spPr>
            <a:xfrm>
              <a:off x="11230905" y="5767274"/>
              <a:ext cx="407703" cy="559412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639988" y="4890703"/>
              <a:ext cx="375972" cy="559280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699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олилиния 45"/>
            <p:cNvSpPr/>
            <p:nvPr/>
          </p:nvSpPr>
          <p:spPr>
            <a:xfrm>
              <a:off x="1238343" y="4989069"/>
              <a:ext cx="375972" cy="559280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699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олилиния 46"/>
            <p:cNvSpPr/>
            <p:nvPr/>
          </p:nvSpPr>
          <p:spPr>
            <a:xfrm>
              <a:off x="793981" y="5532822"/>
              <a:ext cx="642956" cy="877979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8" name="Рисунок 47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flipH="1">
              <a:off x="275327" y="5886672"/>
              <a:ext cx="826226" cy="823913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49" name="Содержимое 2"/>
          <p:cNvSpPr>
            <a:spLocks noGrp="1"/>
          </p:cNvSpPr>
          <p:nvPr>
            <p:ph idx="1"/>
          </p:nvPr>
        </p:nvSpPr>
        <p:spPr>
          <a:xfrm>
            <a:off x="406401" y="1019175"/>
            <a:ext cx="9852024" cy="5022188"/>
          </a:xfrm>
        </p:spPr>
        <p:txBody>
          <a:bodyPr>
            <a:normAutofit/>
          </a:bodyPr>
          <a:lstStyle/>
          <a:p>
            <a:r>
              <a:rPr lang="ru-RU" b="1" dirty="0" smtClean="0"/>
              <a:t>Чистая страна;</a:t>
            </a:r>
          </a:p>
          <a:p>
            <a:r>
              <a:rPr lang="ru-RU" b="1" dirty="0" smtClean="0"/>
              <a:t>Комплексная система обращения с ТКО</a:t>
            </a:r>
          </a:p>
          <a:p>
            <a:r>
              <a:rPr lang="ru-RU" b="1" dirty="0" smtClean="0"/>
              <a:t>Сохранение озера Байкал;</a:t>
            </a:r>
          </a:p>
          <a:p>
            <a:r>
              <a:rPr lang="ru-RU" b="1" dirty="0" smtClean="0"/>
              <a:t>Сохранение уникальных водных объектов;</a:t>
            </a:r>
          </a:p>
          <a:p>
            <a:r>
              <a:rPr lang="ru-RU" b="1" dirty="0" smtClean="0"/>
              <a:t>Сохранение биологического разнообразия;</a:t>
            </a:r>
          </a:p>
          <a:p>
            <a:r>
              <a:rPr lang="ru-RU" b="1" dirty="0" smtClean="0"/>
              <a:t>Сохранение лесов;</a:t>
            </a:r>
          </a:p>
          <a:p>
            <a:r>
              <a:rPr lang="ru-RU" b="1" dirty="0" smtClean="0"/>
              <a:t>Питьевая вода;</a:t>
            </a:r>
          </a:p>
          <a:p>
            <a:r>
              <a:rPr lang="ru-RU" b="1" dirty="0" smtClean="0"/>
              <a:t>Чистый воздух;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70133" y="905933"/>
            <a:ext cx="56218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Общая стоимость мероприятий по предложениям Правительства РБ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 НП «Экология» 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121318309"/>
              </p:ext>
            </p:extLst>
          </p:nvPr>
        </p:nvGraphicFramePr>
        <p:xfrm>
          <a:off x="6517198" y="1871133"/>
          <a:ext cx="5403869" cy="3614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704667" y="3572933"/>
            <a:ext cx="1583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106,89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млрд.руб.</a:t>
            </a:r>
            <a:endParaRPr lang="ru-R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Заголовок 2"/>
          <p:cNvSpPr>
            <a:spLocks noGrp="1"/>
          </p:cNvSpPr>
          <p:nvPr>
            <p:ph type="title"/>
          </p:nvPr>
        </p:nvSpPr>
        <p:spPr>
          <a:xfrm>
            <a:off x="-191352" y="0"/>
            <a:ext cx="8596668" cy="98000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«ЧИСТАЯ СТРАНА»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Заголовок 2"/>
          <p:cNvSpPr txBox="1">
            <a:spLocks/>
          </p:cNvSpPr>
          <p:nvPr/>
        </p:nvSpPr>
        <p:spPr>
          <a:xfrm>
            <a:off x="174567" y="3953933"/>
            <a:ext cx="5040901" cy="27488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НАПРАВЛЕНИЯ: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Ликвидация</a:t>
            </a:r>
            <a:r>
              <a:rPr kumimoji="0" lang="ru-RU" sz="16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несанкционированных свалок в городах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i="1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600" i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Республикой для включения в проект направлено 6 свалок в границах городов. Дополнительно направлено 349 свалок, расположенных на территории поселений.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1600" i="1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defTabSz="457200">
              <a:spcBef>
                <a:spcPct val="0"/>
              </a:spcBef>
              <a:buFont typeface="Arial" pitchFamily="34" charset="0"/>
              <a:buChar char="•"/>
              <a:defRPr/>
            </a:pPr>
            <a:endParaRPr lang="ru-RU" sz="1600" i="1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1600" baseline="0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6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ru-RU" sz="16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ru-RU" sz="16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52199620"/>
              </p:ext>
            </p:extLst>
          </p:nvPr>
        </p:nvGraphicFramePr>
        <p:xfrm>
          <a:off x="1022465" y="1529541"/>
          <a:ext cx="1487979" cy="1463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Заголовок 2"/>
          <p:cNvSpPr txBox="1">
            <a:spLocks/>
          </p:cNvSpPr>
          <p:nvPr/>
        </p:nvSpPr>
        <p:spPr>
          <a:xfrm>
            <a:off x="641085" y="2465614"/>
            <a:ext cx="1216290" cy="6585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68734755"/>
              </p:ext>
            </p:extLst>
          </p:nvPr>
        </p:nvGraphicFramePr>
        <p:xfrm>
          <a:off x="3699163" y="631767"/>
          <a:ext cx="4547061" cy="2668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Заголовок 2"/>
          <p:cNvSpPr txBox="1">
            <a:spLocks/>
          </p:cNvSpPr>
          <p:nvPr/>
        </p:nvSpPr>
        <p:spPr>
          <a:xfrm>
            <a:off x="4457700" y="1879601"/>
            <a:ext cx="1485899" cy="770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4,7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млрд.руб.</a:t>
            </a:r>
            <a:b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3" name="Picture 2" descr="http://www.minpriroda-rb.ru/upload/iblock/881/g305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30905" y="184650"/>
            <a:ext cx="661479" cy="5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14" name="Picture 2" descr="http://www.alh-rb.ru/img/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626" y="184650"/>
            <a:ext cx="444462" cy="5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61286"/>
              </p:ext>
            </p:extLst>
          </p:nvPr>
        </p:nvGraphicFramePr>
        <p:xfrm>
          <a:off x="5215468" y="3939542"/>
          <a:ext cx="6792502" cy="2763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6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845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Целевые показатели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399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Ликвидация несанкционированных свалок в границах городов, выявленных на 01.01.2018  (шт.)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численность населения, качество жизни которого улучшится в связи с ликвидацией и рекультивацией объектов накопленного вреда окружающей среде (тыс.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206,1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33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общая площадь восстановленных, в том числе рекультивированных земель, подверженных негативному воздействию накопленного экологического ущерба(га)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93,7</a:t>
                      </a: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33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2"/>
          <p:cNvSpPr txBox="1">
            <a:spLocks/>
          </p:cNvSpPr>
          <p:nvPr/>
        </p:nvSpPr>
        <p:spPr>
          <a:xfrm>
            <a:off x="675663" y="414867"/>
            <a:ext cx="10328134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Предварительно согласованы предложения Республики Бурятия </a:t>
            </a:r>
          </a:p>
          <a:p>
            <a:pPr algn="ctr"/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ФП «ЧИСТАЯ СТРАНА»</a:t>
            </a:r>
          </a:p>
          <a:p>
            <a:pPr algn="ctr"/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По мероприятиям:</a:t>
            </a:r>
          </a:p>
          <a:p>
            <a:pPr algn="ctr"/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9" name="Picture 2" descr="http://www.minpriroda-rb.ru/upload/iblock/881/g30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239" y="311650"/>
            <a:ext cx="661479" cy="5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grpSp>
        <p:nvGrpSpPr>
          <p:cNvPr id="2" name="Группа 20"/>
          <p:cNvGrpSpPr/>
          <p:nvPr/>
        </p:nvGrpSpPr>
        <p:grpSpPr>
          <a:xfrm>
            <a:off x="-40257" y="4715933"/>
            <a:ext cx="12307467" cy="2169703"/>
            <a:chOff x="-40257" y="4884764"/>
            <a:chExt cx="12307467" cy="2000872"/>
          </a:xfrm>
        </p:grpSpPr>
        <p:sp>
          <p:nvSpPr>
            <p:cNvPr id="22" name="Полилиния 21"/>
            <p:cNvSpPr/>
            <p:nvPr/>
          </p:nvSpPr>
          <p:spPr>
            <a:xfrm>
              <a:off x="-40257" y="5214550"/>
              <a:ext cx="12232257" cy="1643449"/>
            </a:xfrm>
            <a:custGeom>
              <a:avLst/>
              <a:gdLst>
                <a:gd name="connsiteX0" fmla="*/ 0 w 12232257"/>
                <a:gd name="connsiteY0" fmla="*/ 414068 h 3226279"/>
                <a:gd name="connsiteX1" fmla="*/ 172528 w 12232257"/>
                <a:gd name="connsiteY1" fmla="*/ 405441 h 3226279"/>
                <a:gd name="connsiteX2" fmla="*/ 439947 w 12232257"/>
                <a:gd name="connsiteY2" fmla="*/ 431321 h 3226279"/>
                <a:gd name="connsiteX3" fmla="*/ 534838 w 12232257"/>
                <a:gd name="connsiteY3" fmla="*/ 396815 h 3226279"/>
                <a:gd name="connsiteX4" fmla="*/ 577970 w 12232257"/>
                <a:gd name="connsiteY4" fmla="*/ 379562 h 3226279"/>
                <a:gd name="connsiteX5" fmla="*/ 646981 w 12232257"/>
                <a:gd name="connsiteY5" fmla="*/ 362309 h 3226279"/>
                <a:gd name="connsiteX6" fmla="*/ 672861 w 12232257"/>
                <a:gd name="connsiteY6" fmla="*/ 362309 h 3226279"/>
                <a:gd name="connsiteX7" fmla="*/ 810883 w 12232257"/>
                <a:gd name="connsiteY7" fmla="*/ 379562 h 3226279"/>
                <a:gd name="connsiteX8" fmla="*/ 940279 w 12232257"/>
                <a:gd name="connsiteY8" fmla="*/ 431321 h 3226279"/>
                <a:gd name="connsiteX9" fmla="*/ 1155940 w 12232257"/>
                <a:gd name="connsiteY9" fmla="*/ 405441 h 3226279"/>
                <a:gd name="connsiteX10" fmla="*/ 1242204 w 12232257"/>
                <a:gd name="connsiteY10" fmla="*/ 457200 h 3226279"/>
                <a:gd name="connsiteX11" fmla="*/ 1328468 w 12232257"/>
                <a:gd name="connsiteY11" fmla="*/ 465826 h 3226279"/>
                <a:gd name="connsiteX12" fmla="*/ 1475117 w 12232257"/>
                <a:gd name="connsiteY12" fmla="*/ 465826 h 3226279"/>
                <a:gd name="connsiteX13" fmla="*/ 1561381 w 12232257"/>
                <a:gd name="connsiteY13" fmla="*/ 457200 h 3226279"/>
                <a:gd name="connsiteX14" fmla="*/ 1656272 w 12232257"/>
                <a:gd name="connsiteY14" fmla="*/ 414068 h 3226279"/>
                <a:gd name="connsiteX15" fmla="*/ 1794295 w 12232257"/>
                <a:gd name="connsiteY15" fmla="*/ 431321 h 3226279"/>
                <a:gd name="connsiteX16" fmla="*/ 1871932 w 12232257"/>
                <a:gd name="connsiteY16" fmla="*/ 431321 h 3226279"/>
                <a:gd name="connsiteX17" fmla="*/ 2018581 w 12232257"/>
                <a:gd name="connsiteY17" fmla="*/ 474453 h 3226279"/>
                <a:gd name="connsiteX18" fmla="*/ 2303253 w 12232257"/>
                <a:gd name="connsiteY18" fmla="*/ 474453 h 3226279"/>
                <a:gd name="connsiteX19" fmla="*/ 2432649 w 12232257"/>
                <a:gd name="connsiteY19" fmla="*/ 474453 h 3226279"/>
                <a:gd name="connsiteX20" fmla="*/ 2562045 w 12232257"/>
                <a:gd name="connsiteY20" fmla="*/ 534838 h 3226279"/>
                <a:gd name="connsiteX21" fmla="*/ 2682815 w 12232257"/>
                <a:gd name="connsiteY21" fmla="*/ 534838 h 3226279"/>
                <a:gd name="connsiteX22" fmla="*/ 2881223 w 12232257"/>
                <a:gd name="connsiteY22" fmla="*/ 526211 h 3226279"/>
                <a:gd name="connsiteX23" fmla="*/ 3252159 w 12232257"/>
                <a:gd name="connsiteY23" fmla="*/ 491705 h 3226279"/>
                <a:gd name="connsiteX24" fmla="*/ 3338423 w 12232257"/>
                <a:gd name="connsiteY24" fmla="*/ 500332 h 3226279"/>
                <a:gd name="connsiteX25" fmla="*/ 3364302 w 12232257"/>
                <a:gd name="connsiteY25" fmla="*/ 517585 h 3226279"/>
                <a:gd name="connsiteX26" fmla="*/ 3407434 w 12232257"/>
                <a:gd name="connsiteY26" fmla="*/ 543464 h 3226279"/>
                <a:gd name="connsiteX27" fmla="*/ 3433313 w 12232257"/>
                <a:gd name="connsiteY27" fmla="*/ 552090 h 3226279"/>
                <a:gd name="connsiteX28" fmla="*/ 3545457 w 12232257"/>
                <a:gd name="connsiteY28" fmla="*/ 655607 h 3226279"/>
                <a:gd name="connsiteX29" fmla="*/ 3545457 w 12232257"/>
                <a:gd name="connsiteY29" fmla="*/ 681487 h 3226279"/>
                <a:gd name="connsiteX30" fmla="*/ 3252159 w 12232257"/>
                <a:gd name="connsiteY30" fmla="*/ 690113 h 3226279"/>
                <a:gd name="connsiteX31" fmla="*/ 3079630 w 12232257"/>
                <a:gd name="connsiteY31" fmla="*/ 707366 h 3226279"/>
                <a:gd name="connsiteX32" fmla="*/ 3001993 w 12232257"/>
                <a:gd name="connsiteY32" fmla="*/ 707366 h 3226279"/>
                <a:gd name="connsiteX33" fmla="*/ 2691442 w 12232257"/>
                <a:gd name="connsiteY33" fmla="*/ 715992 h 3226279"/>
                <a:gd name="connsiteX34" fmla="*/ 2587925 w 12232257"/>
                <a:gd name="connsiteY34" fmla="*/ 724619 h 3226279"/>
                <a:gd name="connsiteX35" fmla="*/ 2493034 w 12232257"/>
                <a:gd name="connsiteY35" fmla="*/ 741872 h 3226279"/>
                <a:gd name="connsiteX36" fmla="*/ 2398144 w 12232257"/>
                <a:gd name="connsiteY36" fmla="*/ 741872 h 3226279"/>
                <a:gd name="connsiteX37" fmla="*/ 2355011 w 12232257"/>
                <a:gd name="connsiteY37" fmla="*/ 759124 h 3226279"/>
                <a:gd name="connsiteX38" fmla="*/ 2294627 w 12232257"/>
                <a:gd name="connsiteY38" fmla="*/ 819509 h 3226279"/>
                <a:gd name="connsiteX39" fmla="*/ 2242868 w 12232257"/>
                <a:gd name="connsiteY39" fmla="*/ 888521 h 3226279"/>
                <a:gd name="connsiteX40" fmla="*/ 2208362 w 12232257"/>
                <a:gd name="connsiteY40" fmla="*/ 974785 h 3226279"/>
                <a:gd name="connsiteX41" fmla="*/ 2199736 w 12232257"/>
                <a:gd name="connsiteY41" fmla="*/ 1035170 h 3226279"/>
                <a:gd name="connsiteX42" fmla="*/ 2268747 w 12232257"/>
                <a:gd name="connsiteY42" fmla="*/ 1086928 h 3226279"/>
                <a:gd name="connsiteX43" fmla="*/ 2320506 w 12232257"/>
                <a:gd name="connsiteY43" fmla="*/ 1104181 h 3226279"/>
                <a:gd name="connsiteX44" fmla="*/ 2493034 w 12232257"/>
                <a:gd name="connsiteY44" fmla="*/ 1207698 h 3226279"/>
                <a:gd name="connsiteX45" fmla="*/ 2562045 w 12232257"/>
                <a:gd name="connsiteY45" fmla="*/ 1250830 h 3226279"/>
                <a:gd name="connsiteX46" fmla="*/ 2700068 w 12232257"/>
                <a:gd name="connsiteY46" fmla="*/ 1302588 h 3226279"/>
                <a:gd name="connsiteX47" fmla="*/ 2907102 w 12232257"/>
                <a:gd name="connsiteY47" fmla="*/ 1319841 h 3226279"/>
                <a:gd name="connsiteX48" fmla="*/ 3036498 w 12232257"/>
                <a:gd name="connsiteY48" fmla="*/ 1319841 h 3226279"/>
                <a:gd name="connsiteX49" fmla="*/ 3312544 w 12232257"/>
                <a:gd name="connsiteY49" fmla="*/ 1311215 h 3226279"/>
                <a:gd name="connsiteX50" fmla="*/ 3355676 w 12232257"/>
                <a:gd name="connsiteY50" fmla="*/ 1302588 h 3226279"/>
                <a:gd name="connsiteX51" fmla="*/ 3381555 w 12232257"/>
                <a:gd name="connsiteY51" fmla="*/ 1293962 h 3226279"/>
                <a:gd name="connsiteX52" fmla="*/ 3510951 w 12232257"/>
                <a:gd name="connsiteY52" fmla="*/ 1268083 h 3226279"/>
                <a:gd name="connsiteX53" fmla="*/ 3631721 w 12232257"/>
                <a:gd name="connsiteY53" fmla="*/ 1302588 h 3226279"/>
                <a:gd name="connsiteX54" fmla="*/ 3709359 w 12232257"/>
                <a:gd name="connsiteY54" fmla="*/ 1319841 h 3226279"/>
                <a:gd name="connsiteX55" fmla="*/ 3769744 w 12232257"/>
                <a:gd name="connsiteY55" fmla="*/ 1345721 h 3226279"/>
                <a:gd name="connsiteX56" fmla="*/ 3812876 w 12232257"/>
                <a:gd name="connsiteY56" fmla="*/ 1345721 h 3226279"/>
                <a:gd name="connsiteX57" fmla="*/ 3976778 w 12232257"/>
                <a:gd name="connsiteY57" fmla="*/ 1354347 h 3226279"/>
                <a:gd name="connsiteX58" fmla="*/ 4149306 w 12232257"/>
                <a:gd name="connsiteY58" fmla="*/ 1345721 h 3226279"/>
                <a:gd name="connsiteX59" fmla="*/ 4201064 w 12232257"/>
                <a:gd name="connsiteY59" fmla="*/ 1337094 h 3226279"/>
                <a:gd name="connsiteX60" fmla="*/ 4356340 w 12232257"/>
                <a:gd name="connsiteY60" fmla="*/ 1337094 h 3226279"/>
                <a:gd name="connsiteX61" fmla="*/ 4494362 w 12232257"/>
                <a:gd name="connsiteY61" fmla="*/ 1423358 h 3226279"/>
                <a:gd name="connsiteX62" fmla="*/ 4666891 w 12232257"/>
                <a:gd name="connsiteY62" fmla="*/ 1500996 h 3226279"/>
                <a:gd name="connsiteX63" fmla="*/ 4770408 w 12232257"/>
                <a:gd name="connsiteY63" fmla="*/ 1518249 h 3226279"/>
                <a:gd name="connsiteX64" fmla="*/ 4942936 w 12232257"/>
                <a:gd name="connsiteY64" fmla="*/ 1587260 h 3226279"/>
                <a:gd name="connsiteX65" fmla="*/ 5046453 w 12232257"/>
                <a:gd name="connsiteY65" fmla="*/ 1630392 h 3226279"/>
                <a:gd name="connsiteX66" fmla="*/ 5124091 w 12232257"/>
                <a:gd name="connsiteY66" fmla="*/ 1647645 h 3226279"/>
                <a:gd name="connsiteX67" fmla="*/ 5149970 w 12232257"/>
                <a:gd name="connsiteY67" fmla="*/ 1656272 h 3226279"/>
                <a:gd name="connsiteX68" fmla="*/ 5184476 w 12232257"/>
                <a:gd name="connsiteY68" fmla="*/ 1664898 h 3226279"/>
                <a:gd name="connsiteX69" fmla="*/ 5227608 w 12232257"/>
                <a:gd name="connsiteY69" fmla="*/ 1673524 h 3226279"/>
                <a:gd name="connsiteX70" fmla="*/ 5305245 w 12232257"/>
                <a:gd name="connsiteY70" fmla="*/ 1699404 h 3226279"/>
                <a:gd name="connsiteX71" fmla="*/ 5331125 w 12232257"/>
                <a:gd name="connsiteY71" fmla="*/ 1716656 h 3226279"/>
                <a:gd name="connsiteX72" fmla="*/ 5434642 w 12232257"/>
                <a:gd name="connsiteY72" fmla="*/ 1742536 h 3226279"/>
                <a:gd name="connsiteX73" fmla="*/ 5546785 w 12232257"/>
                <a:gd name="connsiteY73" fmla="*/ 1785668 h 3226279"/>
                <a:gd name="connsiteX74" fmla="*/ 6116128 w 12232257"/>
                <a:gd name="connsiteY74" fmla="*/ 1777041 h 3226279"/>
                <a:gd name="connsiteX75" fmla="*/ 6219645 w 12232257"/>
                <a:gd name="connsiteY75" fmla="*/ 1742536 h 3226279"/>
                <a:gd name="connsiteX76" fmla="*/ 6340415 w 12232257"/>
                <a:gd name="connsiteY76" fmla="*/ 1690777 h 3226279"/>
                <a:gd name="connsiteX77" fmla="*/ 6650966 w 12232257"/>
                <a:gd name="connsiteY77" fmla="*/ 1690777 h 3226279"/>
                <a:gd name="connsiteX78" fmla="*/ 7004649 w 12232257"/>
                <a:gd name="connsiteY78" fmla="*/ 1690777 h 3226279"/>
                <a:gd name="connsiteX79" fmla="*/ 7211683 w 12232257"/>
                <a:gd name="connsiteY79" fmla="*/ 1708030 h 3226279"/>
                <a:gd name="connsiteX80" fmla="*/ 7297947 w 12232257"/>
                <a:gd name="connsiteY80" fmla="*/ 1708030 h 3226279"/>
                <a:gd name="connsiteX81" fmla="*/ 7763774 w 12232257"/>
                <a:gd name="connsiteY81" fmla="*/ 1708030 h 3226279"/>
                <a:gd name="connsiteX82" fmla="*/ 7901796 w 12232257"/>
                <a:gd name="connsiteY82" fmla="*/ 1690777 h 3226279"/>
                <a:gd name="connsiteX83" fmla="*/ 8445261 w 12232257"/>
                <a:gd name="connsiteY83" fmla="*/ 1682151 h 3226279"/>
                <a:gd name="connsiteX84" fmla="*/ 8617789 w 12232257"/>
                <a:gd name="connsiteY84" fmla="*/ 1673524 h 3226279"/>
                <a:gd name="connsiteX85" fmla="*/ 8738559 w 12232257"/>
                <a:gd name="connsiteY85" fmla="*/ 1647645 h 3226279"/>
                <a:gd name="connsiteX86" fmla="*/ 8807570 w 12232257"/>
                <a:gd name="connsiteY86" fmla="*/ 1595887 h 3226279"/>
                <a:gd name="connsiteX87" fmla="*/ 8876581 w 12232257"/>
                <a:gd name="connsiteY87" fmla="*/ 1535502 h 3226279"/>
                <a:gd name="connsiteX88" fmla="*/ 8911087 w 12232257"/>
                <a:gd name="connsiteY88" fmla="*/ 1509622 h 3226279"/>
                <a:gd name="connsiteX89" fmla="*/ 9118121 w 12232257"/>
                <a:gd name="connsiteY89" fmla="*/ 1440611 h 3226279"/>
                <a:gd name="connsiteX90" fmla="*/ 8833449 w 12232257"/>
                <a:gd name="connsiteY90" fmla="*/ 1423358 h 3226279"/>
                <a:gd name="connsiteX91" fmla="*/ 8704053 w 12232257"/>
                <a:gd name="connsiteY91" fmla="*/ 1423358 h 3226279"/>
                <a:gd name="connsiteX92" fmla="*/ 8005313 w 12232257"/>
                <a:gd name="connsiteY92" fmla="*/ 1406105 h 3226279"/>
                <a:gd name="connsiteX93" fmla="*/ 8220974 w 12232257"/>
                <a:gd name="connsiteY93" fmla="*/ 1276709 h 3226279"/>
                <a:gd name="connsiteX94" fmla="*/ 8281359 w 12232257"/>
                <a:gd name="connsiteY94" fmla="*/ 1224951 h 3226279"/>
                <a:gd name="connsiteX95" fmla="*/ 8350370 w 12232257"/>
                <a:gd name="connsiteY95" fmla="*/ 1155939 h 3226279"/>
                <a:gd name="connsiteX96" fmla="*/ 8376249 w 12232257"/>
                <a:gd name="connsiteY96" fmla="*/ 1130060 h 3226279"/>
                <a:gd name="connsiteX97" fmla="*/ 8574657 w 12232257"/>
                <a:gd name="connsiteY97" fmla="*/ 1078302 h 3226279"/>
                <a:gd name="connsiteX98" fmla="*/ 8583283 w 12232257"/>
                <a:gd name="connsiteY98" fmla="*/ 1078302 h 3226279"/>
                <a:gd name="connsiteX99" fmla="*/ 8652295 w 12232257"/>
                <a:gd name="connsiteY99" fmla="*/ 1078302 h 3226279"/>
                <a:gd name="connsiteX100" fmla="*/ 8712679 w 12232257"/>
                <a:gd name="connsiteY100" fmla="*/ 1121434 h 3226279"/>
                <a:gd name="connsiteX101" fmla="*/ 8755811 w 12232257"/>
                <a:gd name="connsiteY101" fmla="*/ 1130060 h 3226279"/>
                <a:gd name="connsiteX102" fmla="*/ 8790317 w 12232257"/>
                <a:gd name="connsiteY102" fmla="*/ 1147313 h 3226279"/>
                <a:gd name="connsiteX103" fmla="*/ 8902461 w 12232257"/>
                <a:gd name="connsiteY103" fmla="*/ 1164566 h 3226279"/>
                <a:gd name="connsiteX104" fmla="*/ 8988725 w 12232257"/>
                <a:gd name="connsiteY104" fmla="*/ 1173192 h 3226279"/>
                <a:gd name="connsiteX105" fmla="*/ 9290649 w 12232257"/>
                <a:gd name="connsiteY105" fmla="*/ 1181819 h 3226279"/>
                <a:gd name="connsiteX106" fmla="*/ 9411419 w 12232257"/>
                <a:gd name="connsiteY106" fmla="*/ 1224951 h 3226279"/>
                <a:gd name="connsiteX107" fmla="*/ 9506310 w 12232257"/>
                <a:gd name="connsiteY107" fmla="*/ 1224951 h 3226279"/>
                <a:gd name="connsiteX108" fmla="*/ 9851366 w 12232257"/>
                <a:gd name="connsiteY108" fmla="*/ 1138687 h 3226279"/>
                <a:gd name="connsiteX109" fmla="*/ 9929004 w 12232257"/>
                <a:gd name="connsiteY109" fmla="*/ 1164566 h 3226279"/>
                <a:gd name="connsiteX110" fmla="*/ 10187796 w 12232257"/>
                <a:gd name="connsiteY110" fmla="*/ 1242204 h 3226279"/>
                <a:gd name="connsiteX111" fmla="*/ 10274061 w 12232257"/>
                <a:gd name="connsiteY111" fmla="*/ 1276709 h 3226279"/>
                <a:gd name="connsiteX112" fmla="*/ 11093570 w 12232257"/>
                <a:gd name="connsiteY112" fmla="*/ 1250830 h 3226279"/>
                <a:gd name="connsiteX113" fmla="*/ 11335110 w 12232257"/>
                <a:gd name="connsiteY113" fmla="*/ 1233577 h 3226279"/>
                <a:gd name="connsiteX114" fmla="*/ 11455879 w 12232257"/>
                <a:gd name="connsiteY114" fmla="*/ 1233577 h 3226279"/>
                <a:gd name="connsiteX115" fmla="*/ 11628408 w 12232257"/>
                <a:gd name="connsiteY115" fmla="*/ 1242204 h 3226279"/>
                <a:gd name="connsiteX116" fmla="*/ 11887200 w 12232257"/>
                <a:gd name="connsiteY116" fmla="*/ 1311215 h 3226279"/>
                <a:gd name="connsiteX117" fmla="*/ 11956211 w 12232257"/>
                <a:gd name="connsiteY117" fmla="*/ 1285336 h 3226279"/>
                <a:gd name="connsiteX118" fmla="*/ 11982091 w 12232257"/>
                <a:gd name="connsiteY118" fmla="*/ 1276709 h 3226279"/>
                <a:gd name="connsiteX119" fmla="*/ 12232257 w 12232257"/>
                <a:gd name="connsiteY119" fmla="*/ 1250830 h 3226279"/>
                <a:gd name="connsiteX120" fmla="*/ 12197751 w 12232257"/>
                <a:gd name="connsiteY120" fmla="*/ 3226279 h 3226279"/>
                <a:gd name="connsiteX121" fmla="*/ 0 w 12232257"/>
                <a:gd name="connsiteY121" fmla="*/ 3217653 h 3226279"/>
                <a:gd name="connsiteX122" fmla="*/ 17253 w 12232257"/>
                <a:gd name="connsiteY122" fmla="*/ 0 h 322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12232257" h="3226279">
                  <a:moveTo>
                    <a:pt x="0" y="414068"/>
                  </a:moveTo>
                  <a:lnTo>
                    <a:pt x="172528" y="405441"/>
                  </a:lnTo>
                  <a:lnTo>
                    <a:pt x="439947" y="431321"/>
                  </a:lnTo>
                  <a:lnTo>
                    <a:pt x="534838" y="396815"/>
                  </a:lnTo>
                  <a:cubicBezTo>
                    <a:pt x="549337" y="391378"/>
                    <a:pt x="563471" y="384999"/>
                    <a:pt x="577970" y="379562"/>
                  </a:cubicBezTo>
                  <a:cubicBezTo>
                    <a:pt x="601441" y="370761"/>
                    <a:pt x="621245" y="365526"/>
                    <a:pt x="646981" y="362309"/>
                  </a:cubicBezTo>
                  <a:cubicBezTo>
                    <a:pt x="655541" y="361239"/>
                    <a:pt x="664234" y="362309"/>
                    <a:pt x="672861" y="362309"/>
                  </a:cubicBezTo>
                  <a:lnTo>
                    <a:pt x="810883" y="379562"/>
                  </a:lnTo>
                  <a:lnTo>
                    <a:pt x="940279" y="431321"/>
                  </a:lnTo>
                  <a:lnTo>
                    <a:pt x="1155940" y="405441"/>
                  </a:lnTo>
                  <a:lnTo>
                    <a:pt x="1242204" y="457200"/>
                  </a:lnTo>
                  <a:lnTo>
                    <a:pt x="1328468" y="465826"/>
                  </a:lnTo>
                  <a:lnTo>
                    <a:pt x="1475117" y="465826"/>
                  </a:lnTo>
                  <a:cubicBezTo>
                    <a:pt x="1555613" y="456882"/>
                    <a:pt x="1526716" y="457200"/>
                    <a:pt x="1561381" y="457200"/>
                  </a:cubicBezTo>
                  <a:lnTo>
                    <a:pt x="1656272" y="414068"/>
                  </a:lnTo>
                  <a:cubicBezTo>
                    <a:pt x="1759454" y="434705"/>
                    <a:pt x="1713212" y="431321"/>
                    <a:pt x="1794295" y="431321"/>
                  </a:cubicBezTo>
                  <a:lnTo>
                    <a:pt x="1871932" y="431321"/>
                  </a:lnTo>
                  <a:lnTo>
                    <a:pt x="2018581" y="474453"/>
                  </a:lnTo>
                  <a:lnTo>
                    <a:pt x="2303253" y="474453"/>
                  </a:lnTo>
                  <a:lnTo>
                    <a:pt x="2432649" y="474453"/>
                  </a:lnTo>
                  <a:lnTo>
                    <a:pt x="2562045" y="534838"/>
                  </a:lnTo>
                  <a:lnTo>
                    <a:pt x="2682815" y="534838"/>
                  </a:lnTo>
                  <a:lnTo>
                    <a:pt x="2881223" y="526211"/>
                  </a:lnTo>
                  <a:lnTo>
                    <a:pt x="3252159" y="491705"/>
                  </a:lnTo>
                  <a:cubicBezTo>
                    <a:pt x="3280914" y="494581"/>
                    <a:pt x="3310265" y="493834"/>
                    <a:pt x="3338423" y="500332"/>
                  </a:cubicBezTo>
                  <a:cubicBezTo>
                    <a:pt x="3348525" y="502663"/>
                    <a:pt x="3355029" y="512948"/>
                    <a:pt x="3364302" y="517585"/>
                  </a:cubicBezTo>
                  <a:cubicBezTo>
                    <a:pt x="3409096" y="539982"/>
                    <a:pt x="3373734" y="509764"/>
                    <a:pt x="3407434" y="543464"/>
                  </a:cubicBezTo>
                  <a:lnTo>
                    <a:pt x="3433313" y="552090"/>
                  </a:lnTo>
                  <a:lnTo>
                    <a:pt x="3545457" y="655607"/>
                  </a:lnTo>
                  <a:lnTo>
                    <a:pt x="3545457" y="681487"/>
                  </a:lnTo>
                  <a:lnTo>
                    <a:pt x="3252159" y="690113"/>
                  </a:lnTo>
                  <a:cubicBezTo>
                    <a:pt x="3209277" y="694877"/>
                    <a:pt x="3119555" y="705370"/>
                    <a:pt x="3079630" y="707366"/>
                  </a:cubicBezTo>
                  <a:cubicBezTo>
                    <a:pt x="3053783" y="708658"/>
                    <a:pt x="3027872" y="707366"/>
                    <a:pt x="3001993" y="707366"/>
                  </a:cubicBezTo>
                  <a:lnTo>
                    <a:pt x="2691442" y="715992"/>
                  </a:lnTo>
                  <a:cubicBezTo>
                    <a:pt x="2656936" y="718868"/>
                    <a:pt x="2622313" y="720573"/>
                    <a:pt x="2587925" y="724619"/>
                  </a:cubicBezTo>
                  <a:cubicBezTo>
                    <a:pt x="2545032" y="729665"/>
                    <a:pt x="2538510" y="739197"/>
                    <a:pt x="2493034" y="741872"/>
                  </a:cubicBezTo>
                  <a:cubicBezTo>
                    <a:pt x="2461459" y="743730"/>
                    <a:pt x="2429774" y="741872"/>
                    <a:pt x="2398144" y="741872"/>
                  </a:cubicBezTo>
                  <a:lnTo>
                    <a:pt x="2355011" y="759124"/>
                  </a:lnTo>
                  <a:lnTo>
                    <a:pt x="2294627" y="819509"/>
                  </a:lnTo>
                  <a:lnTo>
                    <a:pt x="2242868" y="888521"/>
                  </a:lnTo>
                  <a:cubicBezTo>
                    <a:pt x="2214731" y="963552"/>
                    <a:pt x="2227977" y="935558"/>
                    <a:pt x="2208362" y="974785"/>
                  </a:cubicBezTo>
                  <a:lnTo>
                    <a:pt x="2199736" y="1035170"/>
                  </a:lnTo>
                  <a:cubicBezTo>
                    <a:pt x="2222740" y="1052423"/>
                    <a:pt x="2243781" y="1072662"/>
                    <a:pt x="2268747" y="1086928"/>
                  </a:cubicBezTo>
                  <a:cubicBezTo>
                    <a:pt x="2284537" y="1095951"/>
                    <a:pt x="2320506" y="1104181"/>
                    <a:pt x="2320506" y="1104181"/>
                  </a:cubicBezTo>
                  <a:lnTo>
                    <a:pt x="2493034" y="1207698"/>
                  </a:lnTo>
                  <a:cubicBezTo>
                    <a:pt x="2555759" y="1252501"/>
                    <a:pt x="2528683" y="1250830"/>
                    <a:pt x="2562045" y="1250830"/>
                  </a:cubicBezTo>
                  <a:lnTo>
                    <a:pt x="2700068" y="1302588"/>
                  </a:lnTo>
                  <a:cubicBezTo>
                    <a:pt x="2843474" y="1324651"/>
                    <a:pt x="2774390" y="1319841"/>
                    <a:pt x="2907102" y="1319841"/>
                  </a:cubicBezTo>
                  <a:lnTo>
                    <a:pt x="3036498" y="1319841"/>
                  </a:lnTo>
                  <a:cubicBezTo>
                    <a:pt x="3128513" y="1316966"/>
                    <a:pt x="3220618" y="1316184"/>
                    <a:pt x="3312544" y="1311215"/>
                  </a:cubicBezTo>
                  <a:cubicBezTo>
                    <a:pt x="3327185" y="1310424"/>
                    <a:pt x="3341452" y="1306144"/>
                    <a:pt x="3355676" y="1302588"/>
                  </a:cubicBezTo>
                  <a:cubicBezTo>
                    <a:pt x="3364497" y="1300383"/>
                    <a:pt x="3381555" y="1293962"/>
                    <a:pt x="3381555" y="1293962"/>
                  </a:cubicBezTo>
                  <a:lnTo>
                    <a:pt x="3510951" y="1268083"/>
                  </a:lnTo>
                  <a:lnTo>
                    <a:pt x="3631721" y="1302588"/>
                  </a:lnTo>
                  <a:cubicBezTo>
                    <a:pt x="3657600" y="1308339"/>
                    <a:pt x="3684021" y="1312045"/>
                    <a:pt x="3709359" y="1319841"/>
                  </a:cubicBezTo>
                  <a:cubicBezTo>
                    <a:pt x="3735472" y="1327876"/>
                    <a:pt x="3743350" y="1342422"/>
                    <a:pt x="3769744" y="1345721"/>
                  </a:cubicBezTo>
                  <a:cubicBezTo>
                    <a:pt x="3784010" y="1347504"/>
                    <a:pt x="3798499" y="1345721"/>
                    <a:pt x="3812876" y="1345721"/>
                  </a:cubicBezTo>
                  <a:lnTo>
                    <a:pt x="3976778" y="1354347"/>
                  </a:lnTo>
                  <a:lnTo>
                    <a:pt x="4149306" y="1345721"/>
                  </a:lnTo>
                  <a:lnTo>
                    <a:pt x="4201064" y="1337094"/>
                  </a:lnTo>
                  <a:lnTo>
                    <a:pt x="4356340" y="1337094"/>
                  </a:lnTo>
                  <a:lnTo>
                    <a:pt x="4494362" y="1423358"/>
                  </a:lnTo>
                  <a:lnTo>
                    <a:pt x="4666891" y="1500996"/>
                  </a:lnTo>
                  <a:lnTo>
                    <a:pt x="4770408" y="1518249"/>
                  </a:lnTo>
                  <a:lnTo>
                    <a:pt x="4942936" y="1587260"/>
                  </a:lnTo>
                  <a:cubicBezTo>
                    <a:pt x="4979615" y="1603562"/>
                    <a:pt x="5009526" y="1619841"/>
                    <a:pt x="5046453" y="1630392"/>
                  </a:cubicBezTo>
                  <a:cubicBezTo>
                    <a:pt x="5108476" y="1648113"/>
                    <a:pt x="5052895" y="1629846"/>
                    <a:pt x="5124091" y="1647645"/>
                  </a:cubicBezTo>
                  <a:cubicBezTo>
                    <a:pt x="5132913" y="1649850"/>
                    <a:pt x="5141227" y="1653774"/>
                    <a:pt x="5149970" y="1656272"/>
                  </a:cubicBezTo>
                  <a:cubicBezTo>
                    <a:pt x="5161370" y="1659529"/>
                    <a:pt x="5172902" y="1662326"/>
                    <a:pt x="5184476" y="1664898"/>
                  </a:cubicBezTo>
                  <a:cubicBezTo>
                    <a:pt x="5198789" y="1668078"/>
                    <a:pt x="5213510" y="1669496"/>
                    <a:pt x="5227608" y="1673524"/>
                  </a:cubicBezTo>
                  <a:cubicBezTo>
                    <a:pt x="5253837" y="1681018"/>
                    <a:pt x="5282547" y="1684273"/>
                    <a:pt x="5305245" y="1699404"/>
                  </a:cubicBezTo>
                  <a:lnTo>
                    <a:pt x="5331125" y="1716656"/>
                  </a:lnTo>
                  <a:lnTo>
                    <a:pt x="5434642" y="1742536"/>
                  </a:lnTo>
                  <a:lnTo>
                    <a:pt x="5546785" y="1785668"/>
                  </a:lnTo>
                  <a:lnTo>
                    <a:pt x="6116128" y="1777041"/>
                  </a:lnTo>
                  <a:lnTo>
                    <a:pt x="6219645" y="1742536"/>
                  </a:lnTo>
                  <a:lnTo>
                    <a:pt x="6340415" y="1690777"/>
                  </a:lnTo>
                  <a:lnTo>
                    <a:pt x="6650966" y="1690777"/>
                  </a:lnTo>
                  <a:lnTo>
                    <a:pt x="7004649" y="1690777"/>
                  </a:lnTo>
                  <a:cubicBezTo>
                    <a:pt x="7090159" y="1700279"/>
                    <a:pt x="7114562" y="1704145"/>
                    <a:pt x="7211683" y="1708030"/>
                  </a:cubicBezTo>
                  <a:cubicBezTo>
                    <a:pt x="7240415" y="1709179"/>
                    <a:pt x="7269192" y="1708030"/>
                    <a:pt x="7297947" y="1708030"/>
                  </a:cubicBezTo>
                  <a:lnTo>
                    <a:pt x="7763774" y="1708030"/>
                  </a:lnTo>
                  <a:cubicBezTo>
                    <a:pt x="7866956" y="1687393"/>
                    <a:pt x="7820714" y="1690777"/>
                    <a:pt x="7901796" y="1690777"/>
                  </a:cubicBezTo>
                  <a:lnTo>
                    <a:pt x="8445261" y="1682151"/>
                  </a:lnTo>
                  <a:lnTo>
                    <a:pt x="8617789" y="1673524"/>
                  </a:lnTo>
                  <a:lnTo>
                    <a:pt x="8738559" y="1647645"/>
                  </a:lnTo>
                  <a:cubicBezTo>
                    <a:pt x="8761563" y="1630392"/>
                    <a:pt x="8785738" y="1614600"/>
                    <a:pt x="8807570" y="1595887"/>
                  </a:cubicBezTo>
                  <a:cubicBezTo>
                    <a:pt x="8886396" y="1528321"/>
                    <a:pt x="8831569" y="1558006"/>
                    <a:pt x="8876581" y="1535502"/>
                  </a:cubicBezTo>
                  <a:lnTo>
                    <a:pt x="8911087" y="1509622"/>
                  </a:lnTo>
                  <a:lnTo>
                    <a:pt x="9118121" y="1440611"/>
                  </a:lnTo>
                  <a:lnTo>
                    <a:pt x="8833449" y="1423358"/>
                  </a:lnTo>
                  <a:lnTo>
                    <a:pt x="8704053" y="1423358"/>
                  </a:lnTo>
                  <a:lnTo>
                    <a:pt x="8005313" y="1406105"/>
                  </a:lnTo>
                  <a:lnTo>
                    <a:pt x="8220974" y="1276709"/>
                  </a:lnTo>
                  <a:cubicBezTo>
                    <a:pt x="8241102" y="1259456"/>
                    <a:pt x="8261879" y="1242933"/>
                    <a:pt x="8281359" y="1224951"/>
                  </a:cubicBezTo>
                  <a:cubicBezTo>
                    <a:pt x="8305264" y="1202885"/>
                    <a:pt x="8327366" y="1178943"/>
                    <a:pt x="8350370" y="1155939"/>
                  </a:cubicBezTo>
                  <a:lnTo>
                    <a:pt x="8376249" y="1130060"/>
                  </a:lnTo>
                  <a:cubicBezTo>
                    <a:pt x="8500309" y="1073670"/>
                    <a:pt x="8438860" y="1088747"/>
                    <a:pt x="8574657" y="1078302"/>
                  </a:cubicBezTo>
                  <a:cubicBezTo>
                    <a:pt x="8577524" y="1078081"/>
                    <a:pt x="8580408" y="1078302"/>
                    <a:pt x="8583283" y="1078302"/>
                  </a:cubicBezTo>
                  <a:lnTo>
                    <a:pt x="8652295" y="1078302"/>
                  </a:lnTo>
                  <a:cubicBezTo>
                    <a:pt x="8672423" y="1092679"/>
                    <a:pt x="8690555" y="1110372"/>
                    <a:pt x="8712679" y="1121434"/>
                  </a:cubicBezTo>
                  <a:cubicBezTo>
                    <a:pt x="8725793" y="1127991"/>
                    <a:pt x="8741901" y="1125424"/>
                    <a:pt x="8755811" y="1130060"/>
                  </a:cubicBezTo>
                  <a:cubicBezTo>
                    <a:pt x="8768011" y="1134127"/>
                    <a:pt x="8778117" y="1143246"/>
                    <a:pt x="8790317" y="1147313"/>
                  </a:cubicBezTo>
                  <a:cubicBezTo>
                    <a:pt x="8816697" y="1156106"/>
                    <a:pt x="8881333" y="1161045"/>
                    <a:pt x="8902461" y="1164566"/>
                  </a:cubicBezTo>
                  <a:cubicBezTo>
                    <a:pt x="8979322" y="1177376"/>
                    <a:pt x="8887829" y="1173192"/>
                    <a:pt x="8988725" y="1173192"/>
                  </a:cubicBezTo>
                  <a:lnTo>
                    <a:pt x="9290649" y="1181819"/>
                  </a:lnTo>
                  <a:cubicBezTo>
                    <a:pt x="9291694" y="1182211"/>
                    <a:pt x="9399269" y="1223522"/>
                    <a:pt x="9411419" y="1224951"/>
                  </a:cubicBezTo>
                  <a:cubicBezTo>
                    <a:pt x="9442833" y="1228647"/>
                    <a:pt x="9474680" y="1224951"/>
                    <a:pt x="9506310" y="1224951"/>
                  </a:cubicBezTo>
                  <a:lnTo>
                    <a:pt x="9851366" y="1138687"/>
                  </a:lnTo>
                  <a:lnTo>
                    <a:pt x="9929004" y="1164566"/>
                  </a:lnTo>
                  <a:lnTo>
                    <a:pt x="10187796" y="1242204"/>
                  </a:lnTo>
                  <a:cubicBezTo>
                    <a:pt x="10262828" y="1270341"/>
                    <a:pt x="10234833" y="1257096"/>
                    <a:pt x="10274061" y="1276709"/>
                  </a:cubicBezTo>
                  <a:lnTo>
                    <a:pt x="11093570" y="1250830"/>
                  </a:lnTo>
                  <a:lnTo>
                    <a:pt x="11335110" y="1233577"/>
                  </a:lnTo>
                  <a:lnTo>
                    <a:pt x="11455879" y="1233577"/>
                  </a:lnTo>
                  <a:lnTo>
                    <a:pt x="11628408" y="1242204"/>
                  </a:lnTo>
                  <a:lnTo>
                    <a:pt x="11887200" y="1311215"/>
                  </a:lnTo>
                  <a:lnTo>
                    <a:pt x="11956211" y="1285336"/>
                  </a:lnTo>
                  <a:cubicBezTo>
                    <a:pt x="11964757" y="1282228"/>
                    <a:pt x="11982091" y="1276709"/>
                    <a:pt x="11982091" y="1276709"/>
                  </a:cubicBezTo>
                  <a:lnTo>
                    <a:pt x="12232257" y="1250830"/>
                  </a:lnTo>
                  <a:lnTo>
                    <a:pt x="12197751" y="3226279"/>
                  </a:lnTo>
                  <a:lnTo>
                    <a:pt x="0" y="3217653"/>
                  </a:lnTo>
                  <a:lnTo>
                    <a:pt x="17253" y="0"/>
                  </a:lnTo>
                </a:path>
              </a:pathLst>
            </a:custGeom>
            <a:solidFill>
              <a:srgbClr val="699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6352663" y="5565351"/>
              <a:ext cx="5839337" cy="551866"/>
            </a:xfrm>
            <a:custGeom>
              <a:avLst/>
              <a:gdLst>
                <a:gd name="connsiteX0" fmla="*/ 0 w 7199697"/>
                <a:gd name="connsiteY0" fmla="*/ 587141 h 1463040"/>
                <a:gd name="connsiteX1" fmla="*/ 250257 w 7199697"/>
                <a:gd name="connsiteY1" fmla="*/ 413886 h 1463040"/>
                <a:gd name="connsiteX2" fmla="*/ 433137 w 7199697"/>
                <a:gd name="connsiteY2" fmla="*/ 433136 h 1463040"/>
                <a:gd name="connsiteX3" fmla="*/ 635267 w 7199697"/>
                <a:gd name="connsiteY3" fmla="*/ 433136 h 1463040"/>
                <a:gd name="connsiteX4" fmla="*/ 635267 w 7199697"/>
                <a:gd name="connsiteY4" fmla="*/ 433136 h 1463040"/>
                <a:gd name="connsiteX5" fmla="*/ 972151 w 7199697"/>
                <a:gd name="connsiteY5" fmla="*/ 423511 h 1463040"/>
                <a:gd name="connsiteX6" fmla="*/ 1106905 w 7199697"/>
                <a:gd name="connsiteY6" fmla="*/ 375385 h 1463040"/>
                <a:gd name="connsiteX7" fmla="*/ 1145406 w 7199697"/>
                <a:gd name="connsiteY7" fmla="*/ 365760 h 1463040"/>
                <a:gd name="connsiteX8" fmla="*/ 1222408 w 7199697"/>
                <a:gd name="connsiteY8" fmla="*/ 327259 h 1463040"/>
                <a:gd name="connsiteX9" fmla="*/ 1501541 w 7199697"/>
                <a:gd name="connsiteY9" fmla="*/ 327259 h 1463040"/>
                <a:gd name="connsiteX10" fmla="*/ 1607419 w 7199697"/>
                <a:gd name="connsiteY10" fmla="*/ 288757 h 1463040"/>
                <a:gd name="connsiteX11" fmla="*/ 1722922 w 7199697"/>
                <a:gd name="connsiteY11" fmla="*/ 269507 h 1463040"/>
                <a:gd name="connsiteX12" fmla="*/ 1828800 w 7199697"/>
                <a:gd name="connsiteY12" fmla="*/ 269507 h 1463040"/>
                <a:gd name="connsiteX13" fmla="*/ 2030930 w 7199697"/>
                <a:gd name="connsiteY13" fmla="*/ 259882 h 1463040"/>
                <a:gd name="connsiteX14" fmla="*/ 2117558 w 7199697"/>
                <a:gd name="connsiteY14" fmla="*/ 279132 h 1463040"/>
                <a:gd name="connsiteX15" fmla="*/ 2156059 w 7199697"/>
                <a:gd name="connsiteY15" fmla="*/ 288757 h 1463040"/>
                <a:gd name="connsiteX16" fmla="*/ 2406316 w 7199697"/>
                <a:gd name="connsiteY16" fmla="*/ 279132 h 1463040"/>
                <a:gd name="connsiteX17" fmla="*/ 2512194 w 7199697"/>
                <a:gd name="connsiteY17" fmla="*/ 279132 h 1463040"/>
                <a:gd name="connsiteX18" fmla="*/ 2627697 w 7199697"/>
                <a:gd name="connsiteY18" fmla="*/ 279132 h 1463040"/>
                <a:gd name="connsiteX19" fmla="*/ 2695074 w 7199697"/>
                <a:gd name="connsiteY19" fmla="*/ 336884 h 1463040"/>
                <a:gd name="connsiteX20" fmla="*/ 2733575 w 7199697"/>
                <a:gd name="connsiteY20" fmla="*/ 365760 h 1463040"/>
                <a:gd name="connsiteX21" fmla="*/ 2829827 w 7199697"/>
                <a:gd name="connsiteY21" fmla="*/ 385010 h 1463040"/>
                <a:gd name="connsiteX22" fmla="*/ 2829827 w 7199697"/>
                <a:gd name="connsiteY22" fmla="*/ 385010 h 1463040"/>
                <a:gd name="connsiteX23" fmla="*/ 3378467 w 7199697"/>
                <a:gd name="connsiteY23" fmla="*/ 308008 h 1463040"/>
                <a:gd name="connsiteX24" fmla="*/ 3465095 w 7199697"/>
                <a:gd name="connsiteY24" fmla="*/ 279132 h 1463040"/>
                <a:gd name="connsiteX25" fmla="*/ 3503596 w 7199697"/>
                <a:gd name="connsiteY25" fmla="*/ 269507 h 1463040"/>
                <a:gd name="connsiteX26" fmla="*/ 3715351 w 7199697"/>
                <a:gd name="connsiteY26" fmla="*/ 250256 h 1463040"/>
                <a:gd name="connsiteX27" fmla="*/ 3917482 w 7199697"/>
                <a:gd name="connsiteY27" fmla="*/ 250256 h 1463040"/>
                <a:gd name="connsiteX28" fmla="*/ 4052236 w 7199697"/>
                <a:gd name="connsiteY28" fmla="*/ 240631 h 1463040"/>
                <a:gd name="connsiteX29" fmla="*/ 4129238 w 7199697"/>
                <a:gd name="connsiteY29" fmla="*/ 192505 h 1463040"/>
                <a:gd name="connsiteX30" fmla="*/ 4158114 w 7199697"/>
                <a:gd name="connsiteY30" fmla="*/ 182880 h 1463040"/>
                <a:gd name="connsiteX31" fmla="*/ 4225490 w 7199697"/>
                <a:gd name="connsiteY31" fmla="*/ 134753 h 1463040"/>
                <a:gd name="connsiteX32" fmla="*/ 4273617 w 7199697"/>
                <a:gd name="connsiteY32" fmla="*/ 115503 h 1463040"/>
                <a:gd name="connsiteX33" fmla="*/ 4360244 w 7199697"/>
                <a:gd name="connsiteY33" fmla="*/ 77002 h 1463040"/>
                <a:gd name="connsiteX34" fmla="*/ 4389120 w 7199697"/>
                <a:gd name="connsiteY34" fmla="*/ 67376 h 1463040"/>
                <a:gd name="connsiteX35" fmla="*/ 4417996 w 7199697"/>
                <a:gd name="connsiteY35" fmla="*/ 48126 h 1463040"/>
                <a:gd name="connsiteX36" fmla="*/ 4427621 w 7199697"/>
                <a:gd name="connsiteY36" fmla="*/ 48126 h 1463040"/>
                <a:gd name="connsiteX37" fmla="*/ 4514248 w 7199697"/>
                <a:gd name="connsiteY37" fmla="*/ 77002 h 1463040"/>
                <a:gd name="connsiteX38" fmla="*/ 4600876 w 7199697"/>
                <a:gd name="connsiteY38" fmla="*/ 115503 h 1463040"/>
                <a:gd name="connsiteX39" fmla="*/ 4668252 w 7199697"/>
                <a:gd name="connsiteY39" fmla="*/ 134753 h 1463040"/>
                <a:gd name="connsiteX40" fmla="*/ 4880008 w 7199697"/>
                <a:gd name="connsiteY40" fmla="*/ 154004 h 1463040"/>
                <a:gd name="connsiteX41" fmla="*/ 5216892 w 7199697"/>
                <a:gd name="connsiteY41" fmla="*/ 96252 h 1463040"/>
                <a:gd name="connsiteX42" fmla="*/ 5313145 w 7199697"/>
                <a:gd name="connsiteY42" fmla="*/ 86627 h 1463040"/>
                <a:gd name="connsiteX43" fmla="*/ 5496025 w 7199697"/>
                <a:gd name="connsiteY43" fmla="*/ 77002 h 1463040"/>
                <a:gd name="connsiteX44" fmla="*/ 5929162 w 7199697"/>
                <a:gd name="connsiteY44" fmla="*/ 125128 h 1463040"/>
                <a:gd name="connsiteX45" fmla="*/ 6035040 w 7199697"/>
                <a:gd name="connsiteY45" fmla="*/ 154004 h 1463040"/>
                <a:gd name="connsiteX46" fmla="*/ 6593305 w 7199697"/>
                <a:gd name="connsiteY46" fmla="*/ 0 h 1463040"/>
                <a:gd name="connsiteX47" fmla="*/ 7064943 w 7199697"/>
                <a:gd name="connsiteY47" fmla="*/ 67376 h 1463040"/>
                <a:gd name="connsiteX48" fmla="*/ 7190071 w 7199697"/>
                <a:gd name="connsiteY48" fmla="*/ 105877 h 1463040"/>
                <a:gd name="connsiteX49" fmla="*/ 7199697 w 7199697"/>
                <a:gd name="connsiteY49" fmla="*/ 1463040 h 1463040"/>
                <a:gd name="connsiteX50" fmla="*/ 7113069 w 7199697"/>
                <a:gd name="connsiteY50" fmla="*/ 1443789 h 1463040"/>
                <a:gd name="connsiteX51" fmla="*/ 7026442 w 7199697"/>
                <a:gd name="connsiteY51" fmla="*/ 1443789 h 1463040"/>
                <a:gd name="connsiteX52" fmla="*/ 6795436 w 7199697"/>
                <a:gd name="connsiteY52" fmla="*/ 1434164 h 1463040"/>
                <a:gd name="connsiteX53" fmla="*/ 6689558 w 7199697"/>
                <a:gd name="connsiteY53" fmla="*/ 1309035 h 1463040"/>
                <a:gd name="connsiteX54" fmla="*/ 6477802 w 7199697"/>
                <a:gd name="connsiteY54" fmla="*/ 1222408 h 1463040"/>
                <a:gd name="connsiteX55" fmla="*/ 6371924 w 7199697"/>
                <a:gd name="connsiteY55" fmla="*/ 1222408 h 1463040"/>
                <a:gd name="connsiteX56" fmla="*/ 6140918 w 7199697"/>
                <a:gd name="connsiteY56" fmla="*/ 1222408 h 1463040"/>
                <a:gd name="connsiteX57" fmla="*/ 6063916 w 7199697"/>
                <a:gd name="connsiteY57" fmla="*/ 1164656 h 1463040"/>
                <a:gd name="connsiteX58" fmla="*/ 5813659 w 7199697"/>
                <a:gd name="connsiteY58" fmla="*/ 1029903 h 1463040"/>
                <a:gd name="connsiteX59" fmla="*/ 5573027 w 7199697"/>
                <a:gd name="connsiteY59" fmla="*/ 904774 h 1463040"/>
                <a:gd name="connsiteX60" fmla="*/ 5370897 w 7199697"/>
                <a:gd name="connsiteY60" fmla="*/ 818147 h 1463040"/>
                <a:gd name="connsiteX61" fmla="*/ 5111015 w 7199697"/>
                <a:gd name="connsiteY61" fmla="*/ 789271 h 1463040"/>
                <a:gd name="connsiteX62" fmla="*/ 3311090 w 7199697"/>
                <a:gd name="connsiteY62" fmla="*/ 798896 h 1463040"/>
                <a:gd name="connsiteX63" fmla="*/ 3051208 w 7199697"/>
                <a:gd name="connsiteY63" fmla="*/ 895149 h 1463040"/>
                <a:gd name="connsiteX64" fmla="*/ 2685448 w 7199697"/>
                <a:gd name="connsiteY64" fmla="*/ 904774 h 1463040"/>
                <a:gd name="connsiteX65" fmla="*/ 2589196 w 7199697"/>
                <a:gd name="connsiteY65" fmla="*/ 904774 h 1463040"/>
                <a:gd name="connsiteX66" fmla="*/ 2252311 w 7199697"/>
                <a:gd name="connsiteY66" fmla="*/ 895149 h 1463040"/>
                <a:gd name="connsiteX67" fmla="*/ 2117558 w 7199697"/>
                <a:gd name="connsiteY67" fmla="*/ 808522 h 1463040"/>
                <a:gd name="connsiteX68" fmla="*/ 1896177 w 7199697"/>
                <a:gd name="connsiteY68" fmla="*/ 770021 h 1463040"/>
                <a:gd name="connsiteX69" fmla="*/ 1732547 w 7199697"/>
                <a:gd name="connsiteY69" fmla="*/ 770021 h 1463040"/>
                <a:gd name="connsiteX70" fmla="*/ 1732547 w 7199697"/>
                <a:gd name="connsiteY70" fmla="*/ 770021 h 1463040"/>
                <a:gd name="connsiteX71" fmla="*/ 1771048 w 7199697"/>
                <a:gd name="connsiteY71" fmla="*/ 654517 h 1463040"/>
                <a:gd name="connsiteX72" fmla="*/ 1703671 w 7199697"/>
                <a:gd name="connsiteY72" fmla="*/ 596766 h 1463040"/>
                <a:gd name="connsiteX73" fmla="*/ 1453415 w 7199697"/>
                <a:gd name="connsiteY73" fmla="*/ 596766 h 1463040"/>
                <a:gd name="connsiteX74" fmla="*/ 346509 w 7199697"/>
                <a:gd name="connsiteY74" fmla="*/ 606391 h 1463040"/>
                <a:gd name="connsiteX75" fmla="*/ 192505 w 7199697"/>
                <a:gd name="connsiteY75" fmla="*/ 644892 h 1463040"/>
                <a:gd name="connsiteX76" fmla="*/ 0 w 7199697"/>
                <a:gd name="connsiteY76" fmla="*/ 587141 h 1463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7199697" h="1463040">
                  <a:moveTo>
                    <a:pt x="0" y="587141"/>
                  </a:moveTo>
                  <a:lnTo>
                    <a:pt x="250257" y="413886"/>
                  </a:lnTo>
                  <a:lnTo>
                    <a:pt x="433137" y="433136"/>
                  </a:lnTo>
                  <a:lnTo>
                    <a:pt x="635267" y="433136"/>
                  </a:lnTo>
                  <a:lnTo>
                    <a:pt x="635267" y="433136"/>
                  </a:lnTo>
                  <a:lnTo>
                    <a:pt x="972151" y="423511"/>
                  </a:lnTo>
                  <a:cubicBezTo>
                    <a:pt x="1017866" y="406368"/>
                    <a:pt x="1060371" y="389345"/>
                    <a:pt x="1106905" y="375385"/>
                  </a:cubicBezTo>
                  <a:cubicBezTo>
                    <a:pt x="1119576" y="371584"/>
                    <a:pt x="1145406" y="365760"/>
                    <a:pt x="1145406" y="365760"/>
                  </a:cubicBezTo>
                  <a:lnTo>
                    <a:pt x="1222408" y="327259"/>
                  </a:lnTo>
                  <a:lnTo>
                    <a:pt x="1501541" y="327259"/>
                  </a:lnTo>
                  <a:cubicBezTo>
                    <a:pt x="1600773" y="287565"/>
                    <a:pt x="1563238" y="288757"/>
                    <a:pt x="1607419" y="288757"/>
                  </a:cubicBezTo>
                  <a:lnTo>
                    <a:pt x="1722922" y="269507"/>
                  </a:lnTo>
                  <a:lnTo>
                    <a:pt x="1828800" y="269507"/>
                  </a:lnTo>
                  <a:lnTo>
                    <a:pt x="2030930" y="259882"/>
                  </a:lnTo>
                  <a:lnTo>
                    <a:pt x="2117558" y="279132"/>
                  </a:lnTo>
                  <a:cubicBezTo>
                    <a:pt x="2130448" y="282106"/>
                    <a:pt x="2156059" y="288757"/>
                    <a:pt x="2156059" y="288757"/>
                  </a:cubicBezTo>
                  <a:lnTo>
                    <a:pt x="2406316" y="279132"/>
                  </a:lnTo>
                  <a:lnTo>
                    <a:pt x="2512194" y="279132"/>
                  </a:lnTo>
                  <a:lnTo>
                    <a:pt x="2627697" y="279132"/>
                  </a:lnTo>
                  <a:cubicBezTo>
                    <a:pt x="2650156" y="298383"/>
                    <a:pt x="2672180" y="318153"/>
                    <a:pt x="2695074" y="336884"/>
                  </a:cubicBezTo>
                  <a:cubicBezTo>
                    <a:pt x="2707490" y="347043"/>
                    <a:pt x="2719226" y="358586"/>
                    <a:pt x="2733575" y="365760"/>
                  </a:cubicBezTo>
                  <a:cubicBezTo>
                    <a:pt x="2780192" y="389068"/>
                    <a:pt x="2785777" y="385010"/>
                    <a:pt x="2829827" y="385010"/>
                  </a:cubicBezTo>
                  <a:lnTo>
                    <a:pt x="2829827" y="385010"/>
                  </a:lnTo>
                  <a:lnTo>
                    <a:pt x="3378467" y="308008"/>
                  </a:lnTo>
                  <a:cubicBezTo>
                    <a:pt x="3407343" y="298383"/>
                    <a:pt x="3436003" y="288083"/>
                    <a:pt x="3465095" y="279132"/>
                  </a:cubicBezTo>
                  <a:cubicBezTo>
                    <a:pt x="3477739" y="275242"/>
                    <a:pt x="3503596" y="269507"/>
                    <a:pt x="3503596" y="269507"/>
                  </a:cubicBezTo>
                  <a:lnTo>
                    <a:pt x="3715351" y="250256"/>
                  </a:lnTo>
                  <a:lnTo>
                    <a:pt x="3917482" y="250256"/>
                  </a:lnTo>
                  <a:lnTo>
                    <a:pt x="4052236" y="240631"/>
                  </a:lnTo>
                  <a:cubicBezTo>
                    <a:pt x="4077903" y="224589"/>
                    <a:pt x="4102666" y="206999"/>
                    <a:pt x="4129238" y="192505"/>
                  </a:cubicBezTo>
                  <a:cubicBezTo>
                    <a:pt x="4138145" y="187647"/>
                    <a:pt x="4149305" y="187914"/>
                    <a:pt x="4158114" y="182880"/>
                  </a:cubicBezTo>
                  <a:cubicBezTo>
                    <a:pt x="4188611" y="165453"/>
                    <a:pt x="4195712" y="149642"/>
                    <a:pt x="4225490" y="134753"/>
                  </a:cubicBezTo>
                  <a:cubicBezTo>
                    <a:pt x="4240944" y="127026"/>
                    <a:pt x="4258163" y="123230"/>
                    <a:pt x="4273617" y="115503"/>
                  </a:cubicBezTo>
                  <a:cubicBezTo>
                    <a:pt x="4374202" y="65211"/>
                    <a:pt x="4274520" y="101495"/>
                    <a:pt x="4360244" y="77002"/>
                  </a:cubicBezTo>
                  <a:cubicBezTo>
                    <a:pt x="4370000" y="74215"/>
                    <a:pt x="4380045" y="71913"/>
                    <a:pt x="4389120" y="67376"/>
                  </a:cubicBezTo>
                  <a:cubicBezTo>
                    <a:pt x="4399467" y="62203"/>
                    <a:pt x="4417996" y="48126"/>
                    <a:pt x="4417996" y="48126"/>
                  </a:cubicBezTo>
                  <a:lnTo>
                    <a:pt x="4427621" y="48126"/>
                  </a:lnTo>
                  <a:cubicBezTo>
                    <a:pt x="4456497" y="57751"/>
                    <a:pt x="4487024" y="63390"/>
                    <a:pt x="4514248" y="77002"/>
                  </a:cubicBezTo>
                  <a:cubicBezTo>
                    <a:pt x="4620938" y="130347"/>
                    <a:pt x="4437918" y="88341"/>
                    <a:pt x="4600876" y="115503"/>
                  </a:cubicBezTo>
                  <a:cubicBezTo>
                    <a:pt x="4647986" y="139057"/>
                    <a:pt x="4625029" y="134753"/>
                    <a:pt x="4668252" y="134753"/>
                  </a:cubicBezTo>
                  <a:lnTo>
                    <a:pt x="4880008" y="154004"/>
                  </a:lnTo>
                  <a:lnTo>
                    <a:pt x="5216892" y="96252"/>
                  </a:lnTo>
                  <a:cubicBezTo>
                    <a:pt x="5248976" y="93044"/>
                    <a:pt x="5280977" y="88845"/>
                    <a:pt x="5313145" y="86627"/>
                  </a:cubicBezTo>
                  <a:cubicBezTo>
                    <a:pt x="5374045" y="82427"/>
                    <a:pt x="5496025" y="77002"/>
                    <a:pt x="5496025" y="77002"/>
                  </a:cubicBezTo>
                  <a:lnTo>
                    <a:pt x="5929162" y="125128"/>
                  </a:lnTo>
                  <a:lnTo>
                    <a:pt x="6035040" y="154004"/>
                  </a:lnTo>
                  <a:lnTo>
                    <a:pt x="6593305" y="0"/>
                  </a:lnTo>
                  <a:lnTo>
                    <a:pt x="7064943" y="67376"/>
                  </a:lnTo>
                  <a:lnTo>
                    <a:pt x="7190071" y="105877"/>
                  </a:lnTo>
                  <a:cubicBezTo>
                    <a:pt x="7193280" y="558265"/>
                    <a:pt x="7196488" y="1010652"/>
                    <a:pt x="7199697" y="1463040"/>
                  </a:cubicBezTo>
                  <a:lnTo>
                    <a:pt x="7113069" y="1443789"/>
                  </a:lnTo>
                  <a:lnTo>
                    <a:pt x="7026442" y="1443789"/>
                  </a:lnTo>
                  <a:lnTo>
                    <a:pt x="6795436" y="1434164"/>
                  </a:lnTo>
                  <a:lnTo>
                    <a:pt x="6689558" y="1309035"/>
                  </a:lnTo>
                  <a:lnTo>
                    <a:pt x="6477802" y="1222408"/>
                  </a:lnTo>
                  <a:lnTo>
                    <a:pt x="6371924" y="1222408"/>
                  </a:lnTo>
                  <a:lnTo>
                    <a:pt x="6140918" y="1222408"/>
                  </a:lnTo>
                  <a:lnTo>
                    <a:pt x="6063916" y="1164656"/>
                  </a:lnTo>
                  <a:lnTo>
                    <a:pt x="5813659" y="1029903"/>
                  </a:lnTo>
                  <a:lnTo>
                    <a:pt x="5573027" y="904774"/>
                  </a:lnTo>
                  <a:lnTo>
                    <a:pt x="5370897" y="818147"/>
                  </a:lnTo>
                  <a:lnTo>
                    <a:pt x="5111015" y="789271"/>
                  </a:lnTo>
                  <a:lnTo>
                    <a:pt x="3311090" y="798896"/>
                  </a:lnTo>
                  <a:lnTo>
                    <a:pt x="3051208" y="895149"/>
                  </a:lnTo>
                  <a:lnTo>
                    <a:pt x="2685448" y="904774"/>
                  </a:lnTo>
                  <a:lnTo>
                    <a:pt x="2589196" y="904774"/>
                  </a:lnTo>
                  <a:lnTo>
                    <a:pt x="2252311" y="895149"/>
                  </a:lnTo>
                  <a:lnTo>
                    <a:pt x="2117558" y="808522"/>
                  </a:lnTo>
                  <a:lnTo>
                    <a:pt x="1896177" y="770021"/>
                  </a:lnTo>
                  <a:lnTo>
                    <a:pt x="1732547" y="770021"/>
                  </a:lnTo>
                  <a:lnTo>
                    <a:pt x="1732547" y="770021"/>
                  </a:lnTo>
                  <a:lnTo>
                    <a:pt x="1771048" y="654517"/>
                  </a:lnTo>
                  <a:lnTo>
                    <a:pt x="1703671" y="596766"/>
                  </a:lnTo>
                  <a:lnTo>
                    <a:pt x="1453415" y="596766"/>
                  </a:lnTo>
                  <a:lnTo>
                    <a:pt x="346509" y="606391"/>
                  </a:lnTo>
                  <a:lnTo>
                    <a:pt x="192505" y="644892"/>
                  </a:lnTo>
                  <a:lnTo>
                    <a:pt x="0" y="587141"/>
                  </a:lnTo>
                  <a:close/>
                </a:path>
              </a:pathLst>
            </a:custGeom>
            <a:solidFill>
              <a:srgbClr val="548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944010" y="4884764"/>
              <a:ext cx="375972" cy="559280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699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117443" y="5532822"/>
              <a:ext cx="660032" cy="945950"/>
            </a:xfrm>
            <a:custGeom>
              <a:avLst/>
              <a:gdLst>
                <a:gd name="connsiteX0" fmla="*/ 304800 w 914400"/>
                <a:gd name="connsiteY0" fmla="*/ 0 h 1443038"/>
                <a:gd name="connsiteX1" fmla="*/ 304800 w 914400"/>
                <a:gd name="connsiteY1" fmla="*/ 0 h 1443038"/>
                <a:gd name="connsiteX2" fmla="*/ 233363 w 914400"/>
                <a:gd name="connsiteY2" fmla="*/ 28575 h 1443038"/>
                <a:gd name="connsiteX3" fmla="*/ 176213 w 914400"/>
                <a:gd name="connsiteY3" fmla="*/ 52388 h 1443038"/>
                <a:gd name="connsiteX4" fmla="*/ 142875 w 914400"/>
                <a:gd name="connsiteY4" fmla="*/ 57150 h 1443038"/>
                <a:gd name="connsiteX5" fmla="*/ 161925 w 914400"/>
                <a:gd name="connsiteY5" fmla="*/ 85725 h 1443038"/>
                <a:gd name="connsiteX6" fmla="*/ 95250 w 914400"/>
                <a:gd name="connsiteY6" fmla="*/ 90488 h 1443038"/>
                <a:gd name="connsiteX7" fmla="*/ 85725 w 914400"/>
                <a:gd name="connsiteY7" fmla="*/ 100013 h 1443038"/>
                <a:gd name="connsiteX8" fmla="*/ 23812 w 914400"/>
                <a:gd name="connsiteY8" fmla="*/ 157163 h 1443038"/>
                <a:gd name="connsiteX9" fmla="*/ 57150 w 914400"/>
                <a:gd name="connsiteY9" fmla="*/ 204788 h 1443038"/>
                <a:gd name="connsiteX10" fmla="*/ 95250 w 914400"/>
                <a:gd name="connsiteY10" fmla="*/ 252413 h 1443038"/>
                <a:gd name="connsiteX11" fmla="*/ 90488 w 914400"/>
                <a:gd name="connsiteY11" fmla="*/ 276225 h 1443038"/>
                <a:gd name="connsiteX12" fmla="*/ 52387 w 914400"/>
                <a:gd name="connsiteY12" fmla="*/ 295275 h 1443038"/>
                <a:gd name="connsiteX13" fmla="*/ 23812 w 914400"/>
                <a:gd name="connsiteY13" fmla="*/ 390525 h 1443038"/>
                <a:gd name="connsiteX14" fmla="*/ 76200 w 914400"/>
                <a:gd name="connsiteY14" fmla="*/ 395288 h 1443038"/>
                <a:gd name="connsiteX15" fmla="*/ 152400 w 914400"/>
                <a:gd name="connsiteY15" fmla="*/ 376238 h 1443038"/>
                <a:gd name="connsiteX16" fmla="*/ 100013 w 914400"/>
                <a:gd name="connsiteY16" fmla="*/ 414338 h 1443038"/>
                <a:gd name="connsiteX17" fmla="*/ 66675 w 914400"/>
                <a:gd name="connsiteY17" fmla="*/ 438150 h 1443038"/>
                <a:gd name="connsiteX18" fmla="*/ 33337 w 914400"/>
                <a:gd name="connsiteY18" fmla="*/ 471488 h 1443038"/>
                <a:gd name="connsiteX19" fmla="*/ 38100 w 914400"/>
                <a:gd name="connsiteY19" fmla="*/ 538163 h 1443038"/>
                <a:gd name="connsiteX20" fmla="*/ 95250 w 914400"/>
                <a:gd name="connsiteY20" fmla="*/ 547688 h 1443038"/>
                <a:gd name="connsiteX21" fmla="*/ 157163 w 914400"/>
                <a:gd name="connsiteY21" fmla="*/ 538163 h 1443038"/>
                <a:gd name="connsiteX22" fmla="*/ 252413 w 914400"/>
                <a:gd name="connsiteY22" fmla="*/ 538163 h 1443038"/>
                <a:gd name="connsiteX23" fmla="*/ 261938 w 914400"/>
                <a:gd name="connsiteY23" fmla="*/ 571500 h 1443038"/>
                <a:gd name="connsiteX24" fmla="*/ 204788 w 914400"/>
                <a:gd name="connsiteY24" fmla="*/ 590550 h 1443038"/>
                <a:gd name="connsiteX25" fmla="*/ 200025 w 914400"/>
                <a:gd name="connsiteY25" fmla="*/ 590550 h 1443038"/>
                <a:gd name="connsiteX26" fmla="*/ 157163 w 914400"/>
                <a:gd name="connsiteY26" fmla="*/ 590550 h 1443038"/>
                <a:gd name="connsiteX27" fmla="*/ 109538 w 914400"/>
                <a:gd name="connsiteY27" fmla="*/ 590550 h 1443038"/>
                <a:gd name="connsiteX28" fmla="*/ 42862 w 914400"/>
                <a:gd name="connsiteY28" fmla="*/ 595313 h 1443038"/>
                <a:gd name="connsiteX29" fmla="*/ 0 w 914400"/>
                <a:gd name="connsiteY29" fmla="*/ 647700 h 1443038"/>
                <a:gd name="connsiteX30" fmla="*/ 4762 w 914400"/>
                <a:gd name="connsiteY30" fmla="*/ 695325 h 1443038"/>
                <a:gd name="connsiteX31" fmla="*/ 47625 w 914400"/>
                <a:gd name="connsiteY31" fmla="*/ 719138 h 1443038"/>
                <a:gd name="connsiteX32" fmla="*/ 23812 w 914400"/>
                <a:gd name="connsiteY32" fmla="*/ 752475 h 1443038"/>
                <a:gd name="connsiteX33" fmla="*/ 66675 w 914400"/>
                <a:gd name="connsiteY33" fmla="*/ 781050 h 1443038"/>
                <a:gd name="connsiteX34" fmla="*/ 109538 w 914400"/>
                <a:gd name="connsiteY34" fmla="*/ 785813 h 1443038"/>
                <a:gd name="connsiteX35" fmla="*/ 123825 w 914400"/>
                <a:gd name="connsiteY35" fmla="*/ 781050 h 1443038"/>
                <a:gd name="connsiteX36" fmla="*/ 209550 w 914400"/>
                <a:gd name="connsiteY36" fmla="*/ 762000 h 1443038"/>
                <a:gd name="connsiteX37" fmla="*/ 304800 w 914400"/>
                <a:gd name="connsiteY37" fmla="*/ 752475 h 1443038"/>
                <a:gd name="connsiteX38" fmla="*/ 366713 w 914400"/>
                <a:gd name="connsiteY38" fmla="*/ 752475 h 1443038"/>
                <a:gd name="connsiteX39" fmla="*/ 385763 w 914400"/>
                <a:gd name="connsiteY39" fmla="*/ 781050 h 1443038"/>
                <a:gd name="connsiteX40" fmla="*/ 381000 w 914400"/>
                <a:gd name="connsiteY40" fmla="*/ 990600 h 1443038"/>
                <a:gd name="connsiteX41" fmla="*/ 395288 w 914400"/>
                <a:gd name="connsiteY41" fmla="*/ 1319213 h 1443038"/>
                <a:gd name="connsiteX42" fmla="*/ 395288 w 914400"/>
                <a:gd name="connsiteY42" fmla="*/ 1376363 h 1443038"/>
                <a:gd name="connsiteX43" fmla="*/ 385763 w 914400"/>
                <a:gd name="connsiteY43" fmla="*/ 1400175 h 1443038"/>
                <a:gd name="connsiteX44" fmla="*/ 333375 w 914400"/>
                <a:gd name="connsiteY44" fmla="*/ 1433513 h 1443038"/>
                <a:gd name="connsiteX45" fmla="*/ 371475 w 914400"/>
                <a:gd name="connsiteY45" fmla="*/ 1443038 h 1443038"/>
                <a:gd name="connsiteX46" fmla="*/ 433388 w 914400"/>
                <a:gd name="connsiteY46" fmla="*/ 1443038 h 1443038"/>
                <a:gd name="connsiteX47" fmla="*/ 495300 w 914400"/>
                <a:gd name="connsiteY47" fmla="*/ 1428750 h 1443038"/>
                <a:gd name="connsiteX48" fmla="*/ 476250 w 914400"/>
                <a:gd name="connsiteY48" fmla="*/ 1400175 h 1443038"/>
                <a:gd name="connsiteX49" fmla="*/ 457200 w 914400"/>
                <a:gd name="connsiteY49" fmla="*/ 1352550 h 1443038"/>
                <a:gd name="connsiteX50" fmla="*/ 452438 w 914400"/>
                <a:gd name="connsiteY50" fmla="*/ 1100138 h 1443038"/>
                <a:gd name="connsiteX51" fmla="*/ 433388 w 914400"/>
                <a:gd name="connsiteY51" fmla="*/ 1019175 h 1443038"/>
                <a:gd name="connsiteX52" fmla="*/ 423863 w 914400"/>
                <a:gd name="connsiteY52" fmla="*/ 971550 h 1443038"/>
                <a:gd name="connsiteX53" fmla="*/ 423863 w 914400"/>
                <a:gd name="connsiteY53" fmla="*/ 971550 h 1443038"/>
                <a:gd name="connsiteX54" fmla="*/ 442913 w 914400"/>
                <a:gd name="connsiteY54" fmla="*/ 857250 h 1443038"/>
                <a:gd name="connsiteX55" fmla="*/ 485775 w 914400"/>
                <a:gd name="connsiteY55" fmla="*/ 833438 h 1443038"/>
                <a:gd name="connsiteX56" fmla="*/ 519113 w 914400"/>
                <a:gd name="connsiteY56" fmla="*/ 885825 h 1443038"/>
                <a:gd name="connsiteX57" fmla="*/ 538163 w 914400"/>
                <a:gd name="connsiteY57" fmla="*/ 923925 h 1443038"/>
                <a:gd name="connsiteX58" fmla="*/ 542925 w 914400"/>
                <a:gd name="connsiteY58" fmla="*/ 938213 h 1443038"/>
                <a:gd name="connsiteX59" fmla="*/ 557213 w 914400"/>
                <a:gd name="connsiteY59" fmla="*/ 962025 h 1443038"/>
                <a:gd name="connsiteX60" fmla="*/ 600075 w 914400"/>
                <a:gd name="connsiteY60" fmla="*/ 990600 h 1443038"/>
                <a:gd name="connsiteX61" fmla="*/ 614363 w 914400"/>
                <a:gd name="connsiteY61" fmla="*/ 995363 h 1443038"/>
                <a:gd name="connsiteX62" fmla="*/ 628650 w 914400"/>
                <a:gd name="connsiteY62" fmla="*/ 1009650 h 1443038"/>
                <a:gd name="connsiteX63" fmla="*/ 657225 w 914400"/>
                <a:gd name="connsiteY63" fmla="*/ 1023938 h 1443038"/>
                <a:gd name="connsiteX64" fmla="*/ 661988 w 914400"/>
                <a:gd name="connsiteY64" fmla="*/ 1023938 h 1443038"/>
                <a:gd name="connsiteX65" fmla="*/ 700088 w 914400"/>
                <a:gd name="connsiteY65" fmla="*/ 1052513 h 1443038"/>
                <a:gd name="connsiteX66" fmla="*/ 742950 w 914400"/>
                <a:gd name="connsiteY66" fmla="*/ 1066800 h 1443038"/>
                <a:gd name="connsiteX67" fmla="*/ 762000 w 914400"/>
                <a:gd name="connsiteY67" fmla="*/ 1062038 h 1443038"/>
                <a:gd name="connsiteX68" fmla="*/ 804863 w 914400"/>
                <a:gd name="connsiteY68" fmla="*/ 1057275 h 1443038"/>
                <a:gd name="connsiteX69" fmla="*/ 838200 w 914400"/>
                <a:gd name="connsiteY69" fmla="*/ 995363 h 1443038"/>
                <a:gd name="connsiteX70" fmla="*/ 795338 w 914400"/>
                <a:gd name="connsiteY70" fmla="*/ 938213 h 1443038"/>
                <a:gd name="connsiteX71" fmla="*/ 752475 w 914400"/>
                <a:gd name="connsiteY71" fmla="*/ 938213 h 1443038"/>
                <a:gd name="connsiteX72" fmla="*/ 690563 w 914400"/>
                <a:gd name="connsiteY72" fmla="*/ 933450 h 1443038"/>
                <a:gd name="connsiteX73" fmla="*/ 604838 w 914400"/>
                <a:gd name="connsiteY73" fmla="*/ 919163 h 1443038"/>
                <a:gd name="connsiteX74" fmla="*/ 571500 w 914400"/>
                <a:gd name="connsiteY74" fmla="*/ 881063 h 1443038"/>
                <a:gd name="connsiteX75" fmla="*/ 528638 w 914400"/>
                <a:gd name="connsiteY75" fmla="*/ 862013 h 1443038"/>
                <a:gd name="connsiteX76" fmla="*/ 461963 w 914400"/>
                <a:gd name="connsiteY76" fmla="*/ 790575 h 1443038"/>
                <a:gd name="connsiteX77" fmla="*/ 466725 w 914400"/>
                <a:gd name="connsiteY77" fmla="*/ 747713 h 1443038"/>
                <a:gd name="connsiteX78" fmla="*/ 533400 w 914400"/>
                <a:gd name="connsiteY78" fmla="*/ 709613 h 1443038"/>
                <a:gd name="connsiteX79" fmla="*/ 600075 w 914400"/>
                <a:gd name="connsiteY79" fmla="*/ 733425 h 1443038"/>
                <a:gd name="connsiteX80" fmla="*/ 619125 w 914400"/>
                <a:gd name="connsiteY80" fmla="*/ 795338 h 1443038"/>
                <a:gd name="connsiteX81" fmla="*/ 709613 w 914400"/>
                <a:gd name="connsiteY81" fmla="*/ 809625 h 1443038"/>
                <a:gd name="connsiteX82" fmla="*/ 862013 w 914400"/>
                <a:gd name="connsiteY82" fmla="*/ 814388 h 1443038"/>
                <a:gd name="connsiteX83" fmla="*/ 876300 w 914400"/>
                <a:gd name="connsiteY83" fmla="*/ 776288 h 1443038"/>
                <a:gd name="connsiteX84" fmla="*/ 838200 w 914400"/>
                <a:gd name="connsiteY84" fmla="*/ 757238 h 1443038"/>
                <a:gd name="connsiteX85" fmla="*/ 823913 w 914400"/>
                <a:gd name="connsiteY85" fmla="*/ 747713 h 1443038"/>
                <a:gd name="connsiteX86" fmla="*/ 823913 w 914400"/>
                <a:gd name="connsiteY86" fmla="*/ 747713 h 1443038"/>
                <a:gd name="connsiteX87" fmla="*/ 914400 w 914400"/>
                <a:gd name="connsiteY87" fmla="*/ 700088 h 1443038"/>
                <a:gd name="connsiteX88" fmla="*/ 866775 w 914400"/>
                <a:gd name="connsiteY88" fmla="*/ 671513 h 1443038"/>
                <a:gd name="connsiteX89" fmla="*/ 852488 w 914400"/>
                <a:gd name="connsiteY89" fmla="*/ 661988 h 1443038"/>
                <a:gd name="connsiteX90" fmla="*/ 842963 w 914400"/>
                <a:gd name="connsiteY90" fmla="*/ 609600 h 1443038"/>
                <a:gd name="connsiteX91" fmla="*/ 742950 w 914400"/>
                <a:gd name="connsiteY91" fmla="*/ 609600 h 1443038"/>
                <a:gd name="connsiteX92" fmla="*/ 695325 w 914400"/>
                <a:gd name="connsiteY92" fmla="*/ 628650 h 1443038"/>
                <a:gd name="connsiteX93" fmla="*/ 604838 w 914400"/>
                <a:gd name="connsiteY93" fmla="*/ 628650 h 1443038"/>
                <a:gd name="connsiteX94" fmla="*/ 547688 w 914400"/>
                <a:gd name="connsiteY94" fmla="*/ 666750 h 1443038"/>
                <a:gd name="connsiteX95" fmla="*/ 485775 w 914400"/>
                <a:gd name="connsiteY95" fmla="*/ 671513 h 1443038"/>
                <a:gd name="connsiteX96" fmla="*/ 466725 w 914400"/>
                <a:gd name="connsiteY96" fmla="*/ 623888 h 1443038"/>
                <a:gd name="connsiteX97" fmla="*/ 466725 w 914400"/>
                <a:gd name="connsiteY97" fmla="*/ 614363 h 1443038"/>
                <a:gd name="connsiteX98" fmla="*/ 466725 w 914400"/>
                <a:gd name="connsiteY98" fmla="*/ 614363 h 1443038"/>
                <a:gd name="connsiteX99" fmla="*/ 523875 w 914400"/>
                <a:gd name="connsiteY99" fmla="*/ 609600 h 1443038"/>
                <a:gd name="connsiteX100" fmla="*/ 585788 w 914400"/>
                <a:gd name="connsiteY100" fmla="*/ 604838 h 1443038"/>
                <a:gd name="connsiteX101" fmla="*/ 600075 w 914400"/>
                <a:gd name="connsiteY101" fmla="*/ 600075 h 1443038"/>
                <a:gd name="connsiteX102" fmla="*/ 647700 w 914400"/>
                <a:gd name="connsiteY102" fmla="*/ 585788 h 1443038"/>
                <a:gd name="connsiteX103" fmla="*/ 704850 w 914400"/>
                <a:gd name="connsiteY103" fmla="*/ 585788 h 1443038"/>
                <a:gd name="connsiteX104" fmla="*/ 757238 w 914400"/>
                <a:gd name="connsiteY104" fmla="*/ 571500 h 1443038"/>
                <a:gd name="connsiteX105" fmla="*/ 709613 w 914400"/>
                <a:gd name="connsiteY105" fmla="*/ 557213 h 1443038"/>
                <a:gd name="connsiteX106" fmla="*/ 695325 w 914400"/>
                <a:gd name="connsiteY106" fmla="*/ 552450 h 1443038"/>
                <a:gd name="connsiteX107" fmla="*/ 652463 w 914400"/>
                <a:gd name="connsiteY107" fmla="*/ 528638 h 1443038"/>
                <a:gd name="connsiteX108" fmla="*/ 647700 w 914400"/>
                <a:gd name="connsiteY108" fmla="*/ 476250 h 1443038"/>
                <a:gd name="connsiteX109" fmla="*/ 604838 w 914400"/>
                <a:gd name="connsiteY109" fmla="*/ 461963 h 1443038"/>
                <a:gd name="connsiteX110" fmla="*/ 595313 w 914400"/>
                <a:gd name="connsiteY110" fmla="*/ 447675 h 1443038"/>
                <a:gd name="connsiteX111" fmla="*/ 581025 w 914400"/>
                <a:gd name="connsiteY111" fmla="*/ 442913 h 1443038"/>
                <a:gd name="connsiteX112" fmla="*/ 571500 w 914400"/>
                <a:gd name="connsiteY112" fmla="*/ 438150 h 1443038"/>
                <a:gd name="connsiteX113" fmla="*/ 552450 w 914400"/>
                <a:gd name="connsiteY113" fmla="*/ 404813 h 1443038"/>
                <a:gd name="connsiteX114" fmla="*/ 609600 w 914400"/>
                <a:gd name="connsiteY114" fmla="*/ 404813 h 1443038"/>
                <a:gd name="connsiteX115" fmla="*/ 647700 w 914400"/>
                <a:gd name="connsiteY115" fmla="*/ 419100 h 1443038"/>
                <a:gd name="connsiteX116" fmla="*/ 661988 w 914400"/>
                <a:gd name="connsiteY116" fmla="*/ 428625 h 1443038"/>
                <a:gd name="connsiteX117" fmla="*/ 676275 w 914400"/>
                <a:gd name="connsiteY117" fmla="*/ 438150 h 1443038"/>
                <a:gd name="connsiteX118" fmla="*/ 700088 w 914400"/>
                <a:gd name="connsiteY118" fmla="*/ 471488 h 1443038"/>
                <a:gd name="connsiteX119" fmla="*/ 709613 w 914400"/>
                <a:gd name="connsiteY119" fmla="*/ 490538 h 1443038"/>
                <a:gd name="connsiteX120" fmla="*/ 809625 w 914400"/>
                <a:gd name="connsiteY120" fmla="*/ 538163 h 1443038"/>
                <a:gd name="connsiteX121" fmla="*/ 895350 w 914400"/>
                <a:gd name="connsiteY121" fmla="*/ 538163 h 1443038"/>
                <a:gd name="connsiteX122" fmla="*/ 881063 w 914400"/>
                <a:gd name="connsiteY122" fmla="*/ 490538 h 1443038"/>
                <a:gd name="connsiteX123" fmla="*/ 885825 w 914400"/>
                <a:gd name="connsiteY123" fmla="*/ 428625 h 1443038"/>
                <a:gd name="connsiteX124" fmla="*/ 871538 w 914400"/>
                <a:gd name="connsiteY124" fmla="*/ 347663 h 1443038"/>
                <a:gd name="connsiteX125" fmla="*/ 823913 w 914400"/>
                <a:gd name="connsiteY125" fmla="*/ 309563 h 1443038"/>
                <a:gd name="connsiteX126" fmla="*/ 719138 w 914400"/>
                <a:gd name="connsiteY126" fmla="*/ 290513 h 1443038"/>
                <a:gd name="connsiteX127" fmla="*/ 719138 w 914400"/>
                <a:gd name="connsiteY127" fmla="*/ 285750 h 1443038"/>
                <a:gd name="connsiteX128" fmla="*/ 719138 w 914400"/>
                <a:gd name="connsiteY128" fmla="*/ 280988 h 1443038"/>
                <a:gd name="connsiteX129" fmla="*/ 819150 w 914400"/>
                <a:gd name="connsiteY129" fmla="*/ 238125 h 1443038"/>
                <a:gd name="connsiteX130" fmla="*/ 857250 w 914400"/>
                <a:gd name="connsiteY130" fmla="*/ 176213 h 1443038"/>
                <a:gd name="connsiteX131" fmla="*/ 814388 w 914400"/>
                <a:gd name="connsiteY131" fmla="*/ 176213 h 1443038"/>
                <a:gd name="connsiteX132" fmla="*/ 757238 w 914400"/>
                <a:gd name="connsiteY132" fmla="*/ 161925 h 1443038"/>
                <a:gd name="connsiteX133" fmla="*/ 804863 w 914400"/>
                <a:gd name="connsiteY133" fmla="*/ 128588 h 1443038"/>
                <a:gd name="connsiteX134" fmla="*/ 771525 w 914400"/>
                <a:gd name="connsiteY134" fmla="*/ 104775 h 1443038"/>
                <a:gd name="connsiteX135" fmla="*/ 766763 w 914400"/>
                <a:gd name="connsiteY135" fmla="*/ 100013 h 1443038"/>
                <a:gd name="connsiteX136" fmla="*/ 719138 w 914400"/>
                <a:gd name="connsiteY136" fmla="*/ 90488 h 1443038"/>
                <a:gd name="connsiteX137" fmla="*/ 700088 w 914400"/>
                <a:gd name="connsiteY137" fmla="*/ 85725 h 1443038"/>
                <a:gd name="connsiteX138" fmla="*/ 700088 w 914400"/>
                <a:gd name="connsiteY138" fmla="*/ 85725 h 1443038"/>
                <a:gd name="connsiteX139" fmla="*/ 542925 w 914400"/>
                <a:gd name="connsiteY139" fmla="*/ 14288 h 1443038"/>
                <a:gd name="connsiteX140" fmla="*/ 457200 w 914400"/>
                <a:gd name="connsiteY140" fmla="*/ 4763 h 1443038"/>
                <a:gd name="connsiteX141" fmla="*/ 409575 w 914400"/>
                <a:gd name="connsiteY141" fmla="*/ 14288 h 1443038"/>
                <a:gd name="connsiteX142" fmla="*/ 304800 w 914400"/>
                <a:gd name="connsiteY142" fmla="*/ 0 h 144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914400" h="1443038">
                  <a:moveTo>
                    <a:pt x="304800" y="0"/>
                  </a:moveTo>
                  <a:lnTo>
                    <a:pt x="304800" y="0"/>
                  </a:lnTo>
                  <a:lnTo>
                    <a:pt x="233363" y="28575"/>
                  </a:lnTo>
                  <a:lnTo>
                    <a:pt x="176213" y="52388"/>
                  </a:lnTo>
                  <a:lnTo>
                    <a:pt x="142875" y="57150"/>
                  </a:lnTo>
                  <a:lnTo>
                    <a:pt x="161925" y="85725"/>
                  </a:lnTo>
                  <a:cubicBezTo>
                    <a:pt x="107982" y="91120"/>
                    <a:pt x="130254" y="90488"/>
                    <a:pt x="95250" y="90488"/>
                  </a:cubicBezTo>
                  <a:lnTo>
                    <a:pt x="85725" y="100013"/>
                  </a:lnTo>
                  <a:lnTo>
                    <a:pt x="23812" y="157163"/>
                  </a:lnTo>
                  <a:lnTo>
                    <a:pt x="57150" y="204788"/>
                  </a:lnTo>
                  <a:lnTo>
                    <a:pt x="95250" y="252413"/>
                  </a:lnTo>
                  <a:lnTo>
                    <a:pt x="90488" y="276225"/>
                  </a:lnTo>
                  <a:lnTo>
                    <a:pt x="52387" y="295275"/>
                  </a:lnTo>
                  <a:lnTo>
                    <a:pt x="23812" y="390525"/>
                  </a:lnTo>
                  <a:lnTo>
                    <a:pt x="76200" y="395288"/>
                  </a:lnTo>
                  <a:lnTo>
                    <a:pt x="152400" y="376238"/>
                  </a:lnTo>
                  <a:lnTo>
                    <a:pt x="100013" y="414338"/>
                  </a:lnTo>
                  <a:lnTo>
                    <a:pt x="66675" y="438150"/>
                  </a:lnTo>
                  <a:lnTo>
                    <a:pt x="33337" y="471488"/>
                  </a:lnTo>
                  <a:lnTo>
                    <a:pt x="38100" y="538163"/>
                  </a:lnTo>
                  <a:lnTo>
                    <a:pt x="95250" y="547688"/>
                  </a:lnTo>
                  <a:lnTo>
                    <a:pt x="157163" y="538163"/>
                  </a:lnTo>
                  <a:lnTo>
                    <a:pt x="252413" y="538163"/>
                  </a:lnTo>
                  <a:lnTo>
                    <a:pt x="261938" y="571500"/>
                  </a:lnTo>
                  <a:cubicBezTo>
                    <a:pt x="236775" y="580937"/>
                    <a:pt x="227796" y="585949"/>
                    <a:pt x="204788" y="590550"/>
                  </a:cubicBezTo>
                  <a:cubicBezTo>
                    <a:pt x="203231" y="590861"/>
                    <a:pt x="201613" y="590550"/>
                    <a:pt x="200025" y="590550"/>
                  </a:cubicBezTo>
                  <a:lnTo>
                    <a:pt x="157163" y="590550"/>
                  </a:lnTo>
                  <a:lnTo>
                    <a:pt x="109538" y="590550"/>
                  </a:lnTo>
                  <a:lnTo>
                    <a:pt x="42862" y="595313"/>
                  </a:lnTo>
                  <a:lnTo>
                    <a:pt x="0" y="647700"/>
                  </a:lnTo>
                  <a:lnTo>
                    <a:pt x="4762" y="695325"/>
                  </a:lnTo>
                  <a:lnTo>
                    <a:pt x="47625" y="719138"/>
                  </a:lnTo>
                  <a:lnTo>
                    <a:pt x="23812" y="752475"/>
                  </a:lnTo>
                  <a:lnTo>
                    <a:pt x="66675" y="781050"/>
                  </a:lnTo>
                  <a:cubicBezTo>
                    <a:pt x="80963" y="782638"/>
                    <a:pt x="95162" y="785813"/>
                    <a:pt x="109538" y="785813"/>
                  </a:cubicBezTo>
                  <a:cubicBezTo>
                    <a:pt x="114558" y="785813"/>
                    <a:pt x="123825" y="781050"/>
                    <a:pt x="123825" y="781050"/>
                  </a:cubicBezTo>
                  <a:lnTo>
                    <a:pt x="209550" y="762000"/>
                  </a:lnTo>
                  <a:lnTo>
                    <a:pt x="304800" y="752475"/>
                  </a:lnTo>
                  <a:lnTo>
                    <a:pt x="366713" y="752475"/>
                  </a:lnTo>
                  <a:lnTo>
                    <a:pt x="385763" y="781050"/>
                  </a:lnTo>
                  <a:lnTo>
                    <a:pt x="381000" y="990600"/>
                  </a:lnTo>
                  <a:lnTo>
                    <a:pt x="395288" y="1319213"/>
                  </a:lnTo>
                  <a:lnTo>
                    <a:pt x="395288" y="1376363"/>
                  </a:lnTo>
                  <a:lnTo>
                    <a:pt x="385763" y="1400175"/>
                  </a:lnTo>
                  <a:lnTo>
                    <a:pt x="333375" y="1433513"/>
                  </a:lnTo>
                  <a:lnTo>
                    <a:pt x="371475" y="1443038"/>
                  </a:lnTo>
                  <a:lnTo>
                    <a:pt x="433388" y="1443038"/>
                  </a:lnTo>
                  <a:lnTo>
                    <a:pt x="495300" y="1428750"/>
                  </a:lnTo>
                  <a:lnTo>
                    <a:pt x="476250" y="1400175"/>
                  </a:lnTo>
                  <a:lnTo>
                    <a:pt x="457200" y="1352550"/>
                  </a:lnTo>
                  <a:cubicBezTo>
                    <a:pt x="455613" y="1268413"/>
                    <a:pt x="454025" y="1184275"/>
                    <a:pt x="452438" y="1100138"/>
                  </a:cubicBezTo>
                  <a:lnTo>
                    <a:pt x="433388" y="1019175"/>
                  </a:lnTo>
                  <a:cubicBezTo>
                    <a:pt x="423519" y="974763"/>
                    <a:pt x="423863" y="990949"/>
                    <a:pt x="423863" y="971550"/>
                  </a:cubicBezTo>
                  <a:lnTo>
                    <a:pt x="423863" y="971550"/>
                  </a:lnTo>
                  <a:lnTo>
                    <a:pt x="442913" y="857250"/>
                  </a:lnTo>
                  <a:lnTo>
                    <a:pt x="485775" y="833438"/>
                  </a:lnTo>
                  <a:lnTo>
                    <a:pt x="519113" y="885825"/>
                  </a:lnTo>
                  <a:cubicBezTo>
                    <a:pt x="525463" y="898525"/>
                    <a:pt x="532288" y="910999"/>
                    <a:pt x="538163" y="923925"/>
                  </a:cubicBezTo>
                  <a:cubicBezTo>
                    <a:pt x="540240" y="928495"/>
                    <a:pt x="542925" y="938213"/>
                    <a:pt x="542925" y="938213"/>
                  </a:cubicBezTo>
                  <a:lnTo>
                    <a:pt x="557213" y="962025"/>
                  </a:lnTo>
                  <a:cubicBezTo>
                    <a:pt x="571500" y="971550"/>
                    <a:pt x="585243" y="981948"/>
                    <a:pt x="600075" y="990600"/>
                  </a:cubicBezTo>
                  <a:cubicBezTo>
                    <a:pt x="604411" y="993130"/>
                    <a:pt x="610186" y="992578"/>
                    <a:pt x="614363" y="995363"/>
                  </a:cubicBezTo>
                  <a:cubicBezTo>
                    <a:pt x="619967" y="999099"/>
                    <a:pt x="622802" y="1006308"/>
                    <a:pt x="628650" y="1009650"/>
                  </a:cubicBezTo>
                  <a:cubicBezTo>
                    <a:pt x="669610" y="1033056"/>
                    <a:pt x="631030" y="997743"/>
                    <a:pt x="657225" y="1023938"/>
                  </a:cubicBezTo>
                  <a:lnTo>
                    <a:pt x="661988" y="1023938"/>
                  </a:lnTo>
                  <a:cubicBezTo>
                    <a:pt x="674688" y="1033463"/>
                    <a:pt x="686058" y="1045085"/>
                    <a:pt x="700088" y="1052513"/>
                  </a:cubicBezTo>
                  <a:cubicBezTo>
                    <a:pt x="713398" y="1059559"/>
                    <a:pt x="742950" y="1066800"/>
                    <a:pt x="742950" y="1066800"/>
                  </a:cubicBezTo>
                  <a:lnTo>
                    <a:pt x="762000" y="1062038"/>
                  </a:lnTo>
                  <a:lnTo>
                    <a:pt x="804863" y="1057275"/>
                  </a:lnTo>
                  <a:lnTo>
                    <a:pt x="838200" y="995363"/>
                  </a:lnTo>
                  <a:lnTo>
                    <a:pt x="795338" y="938213"/>
                  </a:lnTo>
                  <a:lnTo>
                    <a:pt x="752475" y="938213"/>
                  </a:lnTo>
                  <a:lnTo>
                    <a:pt x="690563" y="933450"/>
                  </a:lnTo>
                  <a:lnTo>
                    <a:pt x="604838" y="919163"/>
                  </a:lnTo>
                  <a:lnTo>
                    <a:pt x="571500" y="881063"/>
                  </a:lnTo>
                  <a:cubicBezTo>
                    <a:pt x="531298" y="865987"/>
                    <a:pt x="542991" y="876366"/>
                    <a:pt x="528638" y="862013"/>
                  </a:cubicBezTo>
                  <a:lnTo>
                    <a:pt x="461963" y="790575"/>
                  </a:lnTo>
                  <a:lnTo>
                    <a:pt x="466725" y="747713"/>
                  </a:lnTo>
                  <a:lnTo>
                    <a:pt x="533400" y="709613"/>
                  </a:lnTo>
                  <a:lnTo>
                    <a:pt x="600075" y="733425"/>
                  </a:lnTo>
                  <a:lnTo>
                    <a:pt x="619125" y="795338"/>
                  </a:lnTo>
                  <a:lnTo>
                    <a:pt x="709613" y="809625"/>
                  </a:lnTo>
                  <a:lnTo>
                    <a:pt x="862013" y="814388"/>
                  </a:lnTo>
                  <a:lnTo>
                    <a:pt x="876300" y="776288"/>
                  </a:lnTo>
                  <a:cubicBezTo>
                    <a:pt x="863600" y="769938"/>
                    <a:pt x="850665" y="764037"/>
                    <a:pt x="838200" y="757238"/>
                  </a:cubicBezTo>
                  <a:cubicBezTo>
                    <a:pt x="833175" y="754497"/>
                    <a:pt x="823913" y="747713"/>
                    <a:pt x="823913" y="747713"/>
                  </a:cubicBezTo>
                  <a:lnTo>
                    <a:pt x="823913" y="747713"/>
                  </a:lnTo>
                  <a:lnTo>
                    <a:pt x="914400" y="700088"/>
                  </a:lnTo>
                  <a:cubicBezTo>
                    <a:pt x="873290" y="674394"/>
                    <a:pt x="889696" y="682972"/>
                    <a:pt x="866775" y="671513"/>
                  </a:cubicBezTo>
                  <a:lnTo>
                    <a:pt x="852488" y="661988"/>
                  </a:lnTo>
                  <a:lnTo>
                    <a:pt x="842963" y="609600"/>
                  </a:lnTo>
                  <a:lnTo>
                    <a:pt x="742950" y="609600"/>
                  </a:lnTo>
                  <a:cubicBezTo>
                    <a:pt x="702010" y="630070"/>
                    <a:pt x="719049" y="628650"/>
                    <a:pt x="695325" y="628650"/>
                  </a:cubicBezTo>
                  <a:lnTo>
                    <a:pt x="604838" y="628650"/>
                  </a:lnTo>
                  <a:lnTo>
                    <a:pt x="547688" y="666750"/>
                  </a:lnTo>
                  <a:lnTo>
                    <a:pt x="485775" y="671513"/>
                  </a:lnTo>
                  <a:cubicBezTo>
                    <a:pt x="441170" y="619473"/>
                    <a:pt x="453893" y="655967"/>
                    <a:pt x="466725" y="623888"/>
                  </a:cubicBezTo>
                  <a:cubicBezTo>
                    <a:pt x="467904" y="620940"/>
                    <a:pt x="466725" y="617538"/>
                    <a:pt x="466725" y="614363"/>
                  </a:cubicBezTo>
                  <a:lnTo>
                    <a:pt x="466725" y="614363"/>
                  </a:lnTo>
                  <a:lnTo>
                    <a:pt x="523875" y="609600"/>
                  </a:lnTo>
                  <a:cubicBezTo>
                    <a:pt x="544513" y="608013"/>
                    <a:pt x="565249" y="607405"/>
                    <a:pt x="585788" y="604838"/>
                  </a:cubicBezTo>
                  <a:cubicBezTo>
                    <a:pt x="590769" y="604215"/>
                    <a:pt x="600075" y="600075"/>
                    <a:pt x="600075" y="600075"/>
                  </a:cubicBezTo>
                  <a:lnTo>
                    <a:pt x="647700" y="585788"/>
                  </a:lnTo>
                  <a:lnTo>
                    <a:pt x="704850" y="585788"/>
                  </a:lnTo>
                  <a:lnTo>
                    <a:pt x="757238" y="571500"/>
                  </a:lnTo>
                  <a:lnTo>
                    <a:pt x="709613" y="557213"/>
                  </a:lnTo>
                  <a:cubicBezTo>
                    <a:pt x="704815" y="555737"/>
                    <a:pt x="695325" y="552450"/>
                    <a:pt x="695325" y="552450"/>
                  </a:cubicBezTo>
                  <a:lnTo>
                    <a:pt x="652463" y="528638"/>
                  </a:lnTo>
                  <a:lnTo>
                    <a:pt x="647700" y="476250"/>
                  </a:lnTo>
                  <a:cubicBezTo>
                    <a:pt x="633413" y="471488"/>
                    <a:pt x="618059" y="469175"/>
                    <a:pt x="604838" y="461963"/>
                  </a:cubicBezTo>
                  <a:cubicBezTo>
                    <a:pt x="599813" y="459222"/>
                    <a:pt x="599783" y="451251"/>
                    <a:pt x="595313" y="447675"/>
                  </a:cubicBezTo>
                  <a:cubicBezTo>
                    <a:pt x="591393" y="444539"/>
                    <a:pt x="585686" y="444777"/>
                    <a:pt x="581025" y="442913"/>
                  </a:cubicBezTo>
                  <a:cubicBezTo>
                    <a:pt x="577729" y="441595"/>
                    <a:pt x="574675" y="439738"/>
                    <a:pt x="571500" y="438150"/>
                  </a:cubicBezTo>
                  <a:lnTo>
                    <a:pt x="552450" y="404813"/>
                  </a:lnTo>
                  <a:lnTo>
                    <a:pt x="609600" y="404813"/>
                  </a:lnTo>
                  <a:lnTo>
                    <a:pt x="647700" y="419100"/>
                  </a:lnTo>
                  <a:cubicBezTo>
                    <a:pt x="663494" y="424843"/>
                    <a:pt x="661988" y="418691"/>
                    <a:pt x="661988" y="428625"/>
                  </a:cubicBezTo>
                  <a:lnTo>
                    <a:pt x="676275" y="438150"/>
                  </a:lnTo>
                  <a:lnTo>
                    <a:pt x="700088" y="471488"/>
                  </a:lnTo>
                  <a:lnTo>
                    <a:pt x="709613" y="490538"/>
                  </a:lnTo>
                  <a:lnTo>
                    <a:pt x="809625" y="538163"/>
                  </a:lnTo>
                  <a:lnTo>
                    <a:pt x="895350" y="538163"/>
                  </a:lnTo>
                  <a:cubicBezTo>
                    <a:pt x="880561" y="493794"/>
                    <a:pt x="881063" y="510360"/>
                    <a:pt x="881063" y="490538"/>
                  </a:cubicBezTo>
                  <a:lnTo>
                    <a:pt x="885825" y="428625"/>
                  </a:lnTo>
                  <a:lnTo>
                    <a:pt x="871538" y="347663"/>
                  </a:lnTo>
                  <a:lnTo>
                    <a:pt x="823913" y="309563"/>
                  </a:lnTo>
                  <a:cubicBezTo>
                    <a:pt x="761629" y="306448"/>
                    <a:pt x="739333" y="330902"/>
                    <a:pt x="719138" y="290513"/>
                  </a:cubicBezTo>
                  <a:cubicBezTo>
                    <a:pt x="718428" y="289093"/>
                    <a:pt x="719138" y="287338"/>
                    <a:pt x="719138" y="285750"/>
                  </a:cubicBezTo>
                  <a:lnTo>
                    <a:pt x="719138" y="280988"/>
                  </a:lnTo>
                  <a:lnTo>
                    <a:pt x="819150" y="238125"/>
                  </a:lnTo>
                  <a:lnTo>
                    <a:pt x="857250" y="176213"/>
                  </a:lnTo>
                  <a:lnTo>
                    <a:pt x="814388" y="176213"/>
                  </a:lnTo>
                  <a:lnTo>
                    <a:pt x="757238" y="161925"/>
                  </a:lnTo>
                  <a:lnTo>
                    <a:pt x="804863" y="128588"/>
                  </a:lnTo>
                  <a:lnTo>
                    <a:pt x="771525" y="104775"/>
                  </a:lnTo>
                  <a:lnTo>
                    <a:pt x="766763" y="100013"/>
                  </a:lnTo>
                  <a:lnTo>
                    <a:pt x="719138" y="90488"/>
                  </a:lnTo>
                  <a:cubicBezTo>
                    <a:pt x="712738" y="89116"/>
                    <a:pt x="700088" y="85725"/>
                    <a:pt x="700088" y="85725"/>
                  </a:cubicBezTo>
                  <a:lnTo>
                    <a:pt x="700088" y="85725"/>
                  </a:lnTo>
                  <a:lnTo>
                    <a:pt x="542925" y="14288"/>
                  </a:lnTo>
                  <a:lnTo>
                    <a:pt x="457200" y="4763"/>
                  </a:lnTo>
                  <a:cubicBezTo>
                    <a:pt x="412788" y="14632"/>
                    <a:pt x="428974" y="14288"/>
                    <a:pt x="409575" y="14288"/>
                  </a:cubicBezTo>
                  <a:lnTo>
                    <a:pt x="304800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-23751" y="6123156"/>
              <a:ext cx="12290961" cy="740782"/>
            </a:xfrm>
            <a:custGeom>
              <a:avLst/>
              <a:gdLst>
                <a:gd name="connsiteX0" fmla="*/ 23751 w 12290961"/>
                <a:gd name="connsiteY0" fmla="*/ 736270 h 1615044"/>
                <a:gd name="connsiteX1" fmla="*/ 11876 w 12290961"/>
                <a:gd name="connsiteY1" fmla="*/ 1579418 h 1615044"/>
                <a:gd name="connsiteX2" fmla="*/ 12290961 w 12290961"/>
                <a:gd name="connsiteY2" fmla="*/ 1615044 h 1615044"/>
                <a:gd name="connsiteX3" fmla="*/ 12243460 w 12290961"/>
                <a:gd name="connsiteY3" fmla="*/ 760020 h 1615044"/>
                <a:gd name="connsiteX4" fmla="*/ 12160333 w 12290961"/>
                <a:gd name="connsiteY4" fmla="*/ 688768 h 1615044"/>
                <a:gd name="connsiteX5" fmla="*/ 12053455 w 12290961"/>
                <a:gd name="connsiteY5" fmla="*/ 665018 h 1615044"/>
                <a:gd name="connsiteX6" fmla="*/ 11982203 w 12290961"/>
                <a:gd name="connsiteY6" fmla="*/ 653142 h 1615044"/>
                <a:gd name="connsiteX7" fmla="*/ 11756572 w 12290961"/>
                <a:gd name="connsiteY7" fmla="*/ 534389 h 1615044"/>
                <a:gd name="connsiteX8" fmla="*/ 11566567 w 12290961"/>
                <a:gd name="connsiteY8" fmla="*/ 475012 h 1615044"/>
                <a:gd name="connsiteX9" fmla="*/ 11507190 w 12290961"/>
                <a:gd name="connsiteY9" fmla="*/ 344384 h 1615044"/>
                <a:gd name="connsiteX10" fmla="*/ 11317185 w 12290961"/>
                <a:gd name="connsiteY10" fmla="*/ 415636 h 1615044"/>
                <a:gd name="connsiteX11" fmla="*/ 11186556 w 12290961"/>
                <a:gd name="connsiteY11" fmla="*/ 439387 h 1615044"/>
                <a:gd name="connsiteX12" fmla="*/ 10960925 w 12290961"/>
                <a:gd name="connsiteY12" fmla="*/ 451262 h 1615044"/>
                <a:gd name="connsiteX13" fmla="*/ 10699668 w 12290961"/>
                <a:gd name="connsiteY13" fmla="*/ 273132 h 1615044"/>
                <a:gd name="connsiteX14" fmla="*/ 10426535 w 12290961"/>
                <a:gd name="connsiteY14" fmla="*/ 225631 h 1615044"/>
                <a:gd name="connsiteX15" fmla="*/ 10284032 w 12290961"/>
                <a:gd name="connsiteY15" fmla="*/ 225631 h 1615044"/>
                <a:gd name="connsiteX16" fmla="*/ 9654639 w 12290961"/>
                <a:gd name="connsiteY16" fmla="*/ 201880 h 1615044"/>
                <a:gd name="connsiteX17" fmla="*/ 9488385 w 12290961"/>
                <a:gd name="connsiteY17" fmla="*/ 201880 h 1615044"/>
                <a:gd name="connsiteX18" fmla="*/ 9025247 w 12290961"/>
                <a:gd name="connsiteY18" fmla="*/ 142503 h 1615044"/>
                <a:gd name="connsiteX19" fmla="*/ 8645237 w 12290961"/>
                <a:gd name="connsiteY19" fmla="*/ 130628 h 1615044"/>
                <a:gd name="connsiteX20" fmla="*/ 8585860 w 12290961"/>
                <a:gd name="connsiteY20" fmla="*/ 106877 h 1615044"/>
                <a:gd name="connsiteX21" fmla="*/ 8324603 w 12290961"/>
                <a:gd name="connsiteY21" fmla="*/ 11875 h 1615044"/>
                <a:gd name="connsiteX22" fmla="*/ 8122722 w 12290961"/>
                <a:gd name="connsiteY22" fmla="*/ 95002 h 1615044"/>
                <a:gd name="connsiteX23" fmla="*/ 7920842 w 12290961"/>
                <a:gd name="connsiteY23" fmla="*/ 130628 h 1615044"/>
                <a:gd name="connsiteX24" fmla="*/ 7671460 w 12290961"/>
                <a:gd name="connsiteY24" fmla="*/ 130628 h 1615044"/>
                <a:gd name="connsiteX25" fmla="*/ 7410203 w 12290961"/>
                <a:gd name="connsiteY25" fmla="*/ 130628 h 1615044"/>
                <a:gd name="connsiteX26" fmla="*/ 6816437 w 12290961"/>
                <a:gd name="connsiteY26" fmla="*/ 130628 h 1615044"/>
                <a:gd name="connsiteX27" fmla="*/ 6709559 w 12290961"/>
                <a:gd name="connsiteY27" fmla="*/ 95002 h 1615044"/>
                <a:gd name="connsiteX28" fmla="*/ 6424551 w 12290961"/>
                <a:gd name="connsiteY28" fmla="*/ 95002 h 1615044"/>
                <a:gd name="connsiteX29" fmla="*/ 6365174 w 12290961"/>
                <a:gd name="connsiteY29" fmla="*/ 0 h 1615044"/>
                <a:gd name="connsiteX30" fmla="*/ 6270172 w 12290961"/>
                <a:gd name="connsiteY30" fmla="*/ 59376 h 1615044"/>
                <a:gd name="connsiteX31" fmla="*/ 6210795 w 12290961"/>
                <a:gd name="connsiteY31" fmla="*/ 71251 h 1615044"/>
                <a:gd name="connsiteX32" fmla="*/ 6115793 w 12290961"/>
                <a:gd name="connsiteY32" fmla="*/ 106877 h 1615044"/>
                <a:gd name="connsiteX33" fmla="*/ 6056416 w 12290961"/>
                <a:gd name="connsiteY33" fmla="*/ 142503 h 1615044"/>
                <a:gd name="connsiteX34" fmla="*/ 5902037 w 12290961"/>
                <a:gd name="connsiteY34" fmla="*/ 190005 h 1615044"/>
                <a:gd name="connsiteX35" fmla="*/ 5818909 w 12290961"/>
                <a:gd name="connsiteY35" fmla="*/ 261257 h 1615044"/>
                <a:gd name="connsiteX36" fmla="*/ 5735782 w 12290961"/>
                <a:gd name="connsiteY36" fmla="*/ 296883 h 1615044"/>
                <a:gd name="connsiteX37" fmla="*/ 5593278 w 12290961"/>
                <a:gd name="connsiteY37" fmla="*/ 332509 h 1615044"/>
                <a:gd name="connsiteX38" fmla="*/ 5379522 w 12290961"/>
                <a:gd name="connsiteY38" fmla="*/ 332509 h 1615044"/>
                <a:gd name="connsiteX39" fmla="*/ 5177642 w 12290961"/>
                <a:gd name="connsiteY39" fmla="*/ 308758 h 1615044"/>
                <a:gd name="connsiteX40" fmla="*/ 4845133 w 12290961"/>
                <a:gd name="connsiteY40" fmla="*/ 273132 h 1615044"/>
                <a:gd name="connsiteX41" fmla="*/ 4572000 w 12290961"/>
                <a:gd name="connsiteY41" fmla="*/ 332509 h 1615044"/>
                <a:gd name="connsiteX42" fmla="*/ 4393870 w 12290961"/>
                <a:gd name="connsiteY42" fmla="*/ 344384 h 1615044"/>
                <a:gd name="connsiteX43" fmla="*/ 4168239 w 12290961"/>
                <a:gd name="connsiteY43" fmla="*/ 320633 h 1615044"/>
                <a:gd name="connsiteX44" fmla="*/ 3847606 w 12290961"/>
                <a:gd name="connsiteY44" fmla="*/ 415636 h 1615044"/>
                <a:gd name="connsiteX45" fmla="*/ 3467595 w 12290961"/>
                <a:gd name="connsiteY45" fmla="*/ 463137 h 1615044"/>
                <a:gd name="connsiteX46" fmla="*/ 3313216 w 12290961"/>
                <a:gd name="connsiteY46" fmla="*/ 463137 h 1615044"/>
                <a:gd name="connsiteX47" fmla="*/ 3028208 w 12290961"/>
                <a:gd name="connsiteY47" fmla="*/ 463137 h 1615044"/>
                <a:gd name="connsiteX48" fmla="*/ 2755076 w 12290961"/>
                <a:gd name="connsiteY48" fmla="*/ 415636 h 1615044"/>
                <a:gd name="connsiteX49" fmla="*/ 2303813 w 12290961"/>
                <a:gd name="connsiteY49" fmla="*/ 510638 h 1615044"/>
                <a:gd name="connsiteX50" fmla="*/ 2196935 w 12290961"/>
                <a:gd name="connsiteY50" fmla="*/ 570015 h 1615044"/>
                <a:gd name="connsiteX51" fmla="*/ 2042556 w 12290961"/>
                <a:gd name="connsiteY51" fmla="*/ 641267 h 1615044"/>
                <a:gd name="connsiteX52" fmla="*/ 1615045 w 12290961"/>
                <a:gd name="connsiteY52" fmla="*/ 665018 h 1615044"/>
                <a:gd name="connsiteX53" fmla="*/ 1033154 w 12290961"/>
                <a:gd name="connsiteY53" fmla="*/ 653142 h 1615044"/>
                <a:gd name="connsiteX54" fmla="*/ 771896 w 12290961"/>
                <a:gd name="connsiteY54" fmla="*/ 653142 h 1615044"/>
                <a:gd name="connsiteX55" fmla="*/ 665019 w 12290961"/>
                <a:gd name="connsiteY55" fmla="*/ 676893 h 1615044"/>
                <a:gd name="connsiteX56" fmla="*/ 629393 w 12290961"/>
                <a:gd name="connsiteY56" fmla="*/ 688768 h 1615044"/>
                <a:gd name="connsiteX57" fmla="*/ 498764 w 12290961"/>
                <a:gd name="connsiteY57" fmla="*/ 724394 h 1615044"/>
                <a:gd name="connsiteX58" fmla="*/ 308759 w 12290961"/>
                <a:gd name="connsiteY58" fmla="*/ 783771 h 1615044"/>
                <a:gd name="connsiteX59" fmla="*/ 178130 w 12290961"/>
                <a:gd name="connsiteY59" fmla="*/ 843148 h 1615044"/>
                <a:gd name="connsiteX60" fmla="*/ 0 w 12290961"/>
                <a:gd name="connsiteY60" fmla="*/ 938150 h 1615044"/>
                <a:gd name="connsiteX61" fmla="*/ 0 w 12290961"/>
                <a:gd name="connsiteY61" fmla="*/ 1223158 h 1615044"/>
                <a:gd name="connsiteX62" fmla="*/ 11876 w 12290961"/>
                <a:gd name="connsiteY62" fmla="*/ 1543792 h 161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2290961" h="1615044">
                  <a:moveTo>
                    <a:pt x="23751" y="736270"/>
                  </a:moveTo>
                  <a:lnTo>
                    <a:pt x="11876" y="1579418"/>
                  </a:lnTo>
                  <a:lnTo>
                    <a:pt x="12290961" y="1615044"/>
                  </a:lnTo>
                  <a:lnTo>
                    <a:pt x="12243460" y="760020"/>
                  </a:lnTo>
                  <a:lnTo>
                    <a:pt x="12160333" y="688768"/>
                  </a:lnTo>
                  <a:cubicBezTo>
                    <a:pt x="12124707" y="680851"/>
                    <a:pt x="12088860" y="673869"/>
                    <a:pt x="12053455" y="665018"/>
                  </a:cubicBezTo>
                  <a:cubicBezTo>
                    <a:pt x="11990929" y="649387"/>
                    <a:pt x="12045179" y="653142"/>
                    <a:pt x="11982203" y="653142"/>
                  </a:cubicBezTo>
                  <a:lnTo>
                    <a:pt x="11756572" y="534389"/>
                  </a:lnTo>
                  <a:lnTo>
                    <a:pt x="11566567" y="475012"/>
                  </a:lnTo>
                  <a:lnTo>
                    <a:pt x="11507190" y="344384"/>
                  </a:lnTo>
                  <a:lnTo>
                    <a:pt x="11317185" y="415636"/>
                  </a:lnTo>
                  <a:cubicBezTo>
                    <a:pt x="11273642" y="423553"/>
                    <a:pt x="11230407" y="433407"/>
                    <a:pt x="11186556" y="439387"/>
                  </a:cubicBezTo>
                  <a:cubicBezTo>
                    <a:pt x="11078448" y="454129"/>
                    <a:pt x="11060497" y="451262"/>
                    <a:pt x="10960925" y="451262"/>
                  </a:cubicBezTo>
                  <a:lnTo>
                    <a:pt x="10699668" y="273132"/>
                  </a:lnTo>
                  <a:lnTo>
                    <a:pt x="10426535" y="225631"/>
                  </a:lnTo>
                  <a:lnTo>
                    <a:pt x="10284032" y="225631"/>
                  </a:lnTo>
                  <a:lnTo>
                    <a:pt x="9654639" y="201880"/>
                  </a:lnTo>
                  <a:lnTo>
                    <a:pt x="9488385" y="201880"/>
                  </a:lnTo>
                  <a:lnTo>
                    <a:pt x="9025247" y="142503"/>
                  </a:lnTo>
                  <a:cubicBezTo>
                    <a:pt x="8898577" y="138545"/>
                    <a:pt x="8771554" y="140870"/>
                    <a:pt x="8645237" y="130628"/>
                  </a:cubicBezTo>
                  <a:cubicBezTo>
                    <a:pt x="8623990" y="128905"/>
                    <a:pt x="8585860" y="106877"/>
                    <a:pt x="8585860" y="106877"/>
                  </a:cubicBezTo>
                  <a:lnTo>
                    <a:pt x="8324603" y="11875"/>
                  </a:lnTo>
                  <a:lnTo>
                    <a:pt x="8122722" y="95002"/>
                  </a:lnTo>
                  <a:cubicBezTo>
                    <a:pt x="7985802" y="140642"/>
                    <a:pt x="8053398" y="130628"/>
                    <a:pt x="7920842" y="130628"/>
                  </a:cubicBezTo>
                  <a:lnTo>
                    <a:pt x="7671460" y="130628"/>
                  </a:lnTo>
                  <a:lnTo>
                    <a:pt x="7410203" y="130628"/>
                  </a:lnTo>
                  <a:lnTo>
                    <a:pt x="6816437" y="130628"/>
                  </a:lnTo>
                  <a:lnTo>
                    <a:pt x="6709559" y="95002"/>
                  </a:lnTo>
                  <a:lnTo>
                    <a:pt x="6424551" y="95002"/>
                  </a:lnTo>
                  <a:lnTo>
                    <a:pt x="6365174" y="0"/>
                  </a:lnTo>
                  <a:cubicBezTo>
                    <a:pt x="6333507" y="19792"/>
                    <a:pt x="6304079" y="43727"/>
                    <a:pt x="6270172" y="59376"/>
                  </a:cubicBezTo>
                  <a:cubicBezTo>
                    <a:pt x="6251845" y="67834"/>
                    <a:pt x="6230499" y="66872"/>
                    <a:pt x="6210795" y="71251"/>
                  </a:cubicBezTo>
                  <a:cubicBezTo>
                    <a:pt x="6135015" y="88091"/>
                    <a:pt x="6189937" y="75101"/>
                    <a:pt x="6115793" y="106877"/>
                  </a:cubicBezTo>
                  <a:cubicBezTo>
                    <a:pt x="6061838" y="130001"/>
                    <a:pt x="6095912" y="103009"/>
                    <a:pt x="6056416" y="142503"/>
                  </a:cubicBezTo>
                  <a:lnTo>
                    <a:pt x="5902037" y="190005"/>
                  </a:lnTo>
                  <a:cubicBezTo>
                    <a:pt x="5874328" y="213756"/>
                    <a:pt x="5849991" y="242130"/>
                    <a:pt x="5818909" y="261257"/>
                  </a:cubicBezTo>
                  <a:cubicBezTo>
                    <a:pt x="5686213" y="342915"/>
                    <a:pt x="5777911" y="254751"/>
                    <a:pt x="5735782" y="296883"/>
                  </a:cubicBezTo>
                  <a:lnTo>
                    <a:pt x="5593278" y="332509"/>
                  </a:lnTo>
                  <a:lnTo>
                    <a:pt x="5379522" y="332509"/>
                  </a:lnTo>
                  <a:lnTo>
                    <a:pt x="5177642" y="308758"/>
                  </a:lnTo>
                  <a:lnTo>
                    <a:pt x="4845133" y="273132"/>
                  </a:lnTo>
                  <a:lnTo>
                    <a:pt x="4572000" y="332509"/>
                  </a:lnTo>
                  <a:cubicBezTo>
                    <a:pt x="4417662" y="345370"/>
                    <a:pt x="4477162" y="344384"/>
                    <a:pt x="4393870" y="344384"/>
                  </a:cubicBezTo>
                  <a:lnTo>
                    <a:pt x="4168239" y="320633"/>
                  </a:lnTo>
                  <a:lnTo>
                    <a:pt x="3847606" y="415636"/>
                  </a:lnTo>
                  <a:lnTo>
                    <a:pt x="3467595" y="463137"/>
                  </a:lnTo>
                  <a:lnTo>
                    <a:pt x="3313216" y="463137"/>
                  </a:lnTo>
                  <a:lnTo>
                    <a:pt x="3028208" y="463137"/>
                  </a:lnTo>
                  <a:lnTo>
                    <a:pt x="2755076" y="415636"/>
                  </a:lnTo>
                  <a:lnTo>
                    <a:pt x="2303813" y="510638"/>
                  </a:lnTo>
                  <a:cubicBezTo>
                    <a:pt x="2205454" y="572113"/>
                    <a:pt x="2246155" y="570015"/>
                    <a:pt x="2196935" y="570015"/>
                  </a:cubicBezTo>
                  <a:lnTo>
                    <a:pt x="2042556" y="641267"/>
                  </a:lnTo>
                  <a:lnTo>
                    <a:pt x="1615045" y="665018"/>
                  </a:lnTo>
                  <a:lnTo>
                    <a:pt x="1033154" y="653142"/>
                  </a:lnTo>
                  <a:lnTo>
                    <a:pt x="771896" y="653142"/>
                  </a:lnTo>
                  <a:cubicBezTo>
                    <a:pt x="736270" y="661059"/>
                    <a:pt x="700424" y="668042"/>
                    <a:pt x="665019" y="676893"/>
                  </a:cubicBezTo>
                  <a:cubicBezTo>
                    <a:pt x="652875" y="679929"/>
                    <a:pt x="629393" y="688768"/>
                    <a:pt x="629393" y="688768"/>
                  </a:cubicBezTo>
                  <a:lnTo>
                    <a:pt x="498764" y="724394"/>
                  </a:lnTo>
                  <a:lnTo>
                    <a:pt x="308759" y="783771"/>
                  </a:lnTo>
                  <a:lnTo>
                    <a:pt x="178130" y="843148"/>
                  </a:lnTo>
                  <a:lnTo>
                    <a:pt x="0" y="938150"/>
                  </a:lnTo>
                  <a:lnTo>
                    <a:pt x="0" y="1223158"/>
                  </a:lnTo>
                  <a:lnTo>
                    <a:pt x="11876" y="1543792"/>
                  </a:lnTo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-23751" y="6426328"/>
              <a:ext cx="12279086" cy="459308"/>
            </a:xfrm>
            <a:custGeom>
              <a:avLst/>
              <a:gdLst>
                <a:gd name="connsiteX0" fmla="*/ 11876 w 12279086"/>
                <a:gd name="connsiteY0" fmla="*/ 914400 h 1282535"/>
                <a:gd name="connsiteX1" fmla="*/ 83128 w 12279086"/>
                <a:gd name="connsiteY1" fmla="*/ 617517 h 1282535"/>
                <a:gd name="connsiteX2" fmla="*/ 83128 w 12279086"/>
                <a:gd name="connsiteY2" fmla="*/ 617517 h 1282535"/>
                <a:gd name="connsiteX3" fmla="*/ 237507 w 12279086"/>
                <a:gd name="connsiteY3" fmla="*/ 558141 h 1282535"/>
                <a:gd name="connsiteX4" fmla="*/ 617517 w 12279086"/>
                <a:gd name="connsiteY4" fmla="*/ 427512 h 1282535"/>
                <a:gd name="connsiteX5" fmla="*/ 676894 w 12279086"/>
                <a:gd name="connsiteY5" fmla="*/ 475013 h 1282535"/>
                <a:gd name="connsiteX6" fmla="*/ 878774 w 12279086"/>
                <a:gd name="connsiteY6" fmla="*/ 451263 h 1282535"/>
                <a:gd name="connsiteX7" fmla="*/ 878774 w 12279086"/>
                <a:gd name="connsiteY7" fmla="*/ 451263 h 1282535"/>
                <a:gd name="connsiteX8" fmla="*/ 1080655 w 12279086"/>
                <a:gd name="connsiteY8" fmla="*/ 534390 h 1282535"/>
                <a:gd name="connsiteX9" fmla="*/ 1235034 w 12279086"/>
                <a:gd name="connsiteY9" fmla="*/ 581891 h 1282535"/>
                <a:gd name="connsiteX10" fmla="*/ 1341912 w 12279086"/>
                <a:gd name="connsiteY10" fmla="*/ 653143 h 1282535"/>
                <a:gd name="connsiteX11" fmla="*/ 1520042 w 12279086"/>
                <a:gd name="connsiteY11" fmla="*/ 510639 h 1282535"/>
                <a:gd name="connsiteX12" fmla="*/ 1520042 w 12279086"/>
                <a:gd name="connsiteY12" fmla="*/ 510639 h 1282535"/>
                <a:gd name="connsiteX13" fmla="*/ 1626920 w 12279086"/>
                <a:gd name="connsiteY13" fmla="*/ 510639 h 1282535"/>
                <a:gd name="connsiteX14" fmla="*/ 1864426 w 12279086"/>
                <a:gd name="connsiteY14" fmla="*/ 641268 h 1282535"/>
                <a:gd name="connsiteX15" fmla="*/ 2042556 w 12279086"/>
                <a:gd name="connsiteY15" fmla="*/ 570016 h 1282535"/>
                <a:gd name="connsiteX16" fmla="*/ 2125683 w 12279086"/>
                <a:gd name="connsiteY16" fmla="*/ 439387 h 1282535"/>
                <a:gd name="connsiteX17" fmla="*/ 2280063 w 12279086"/>
                <a:gd name="connsiteY17" fmla="*/ 356260 h 1282535"/>
                <a:gd name="connsiteX18" fmla="*/ 2517569 w 12279086"/>
                <a:gd name="connsiteY18" fmla="*/ 356260 h 1282535"/>
                <a:gd name="connsiteX19" fmla="*/ 2683824 w 12279086"/>
                <a:gd name="connsiteY19" fmla="*/ 261258 h 1282535"/>
                <a:gd name="connsiteX20" fmla="*/ 2897580 w 12279086"/>
                <a:gd name="connsiteY20" fmla="*/ 225632 h 1282535"/>
                <a:gd name="connsiteX21" fmla="*/ 2980707 w 12279086"/>
                <a:gd name="connsiteY21" fmla="*/ 213756 h 1282535"/>
                <a:gd name="connsiteX22" fmla="*/ 3075709 w 12279086"/>
                <a:gd name="connsiteY22" fmla="*/ 201881 h 1282535"/>
                <a:gd name="connsiteX23" fmla="*/ 3170712 w 12279086"/>
                <a:gd name="connsiteY23" fmla="*/ 237507 h 1282535"/>
                <a:gd name="connsiteX24" fmla="*/ 3241964 w 12279086"/>
                <a:gd name="connsiteY24" fmla="*/ 261258 h 1282535"/>
                <a:gd name="connsiteX25" fmla="*/ 3253839 w 12279086"/>
                <a:gd name="connsiteY25" fmla="*/ 273133 h 1282535"/>
                <a:gd name="connsiteX26" fmla="*/ 3325091 w 12279086"/>
                <a:gd name="connsiteY26" fmla="*/ 356260 h 1282535"/>
                <a:gd name="connsiteX27" fmla="*/ 3420094 w 12279086"/>
                <a:gd name="connsiteY27" fmla="*/ 403761 h 1282535"/>
                <a:gd name="connsiteX28" fmla="*/ 3515096 w 12279086"/>
                <a:gd name="connsiteY28" fmla="*/ 522515 h 1282535"/>
                <a:gd name="connsiteX29" fmla="*/ 3562598 w 12279086"/>
                <a:gd name="connsiteY29" fmla="*/ 380011 h 1282535"/>
                <a:gd name="connsiteX30" fmla="*/ 3764478 w 12279086"/>
                <a:gd name="connsiteY30" fmla="*/ 475013 h 1282535"/>
                <a:gd name="connsiteX31" fmla="*/ 3859481 w 12279086"/>
                <a:gd name="connsiteY31" fmla="*/ 308759 h 1282535"/>
                <a:gd name="connsiteX32" fmla="*/ 4013860 w 12279086"/>
                <a:gd name="connsiteY32" fmla="*/ 190006 h 1282535"/>
                <a:gd name="connsiteX33" fmla="*/ 4108863 w 12279086"/>
                <a:gd name="connsiteY33" fmla="*/ 285008 h 1282535"/>
                <a:gd name="connsiteX34" fmla="*/ 4334494 w 12279086"/>
                <a:gd name="connsiteY34" fmla="*/ 118754 h 1282535"/>
                <a:gd name="connsiteX35" fmla="*/ 4298868 w 12279086"/>
                <a:gd name="connsiteY35" fmla="*/ 273133 h 1282535"/>
                <a:gd name="connsiteX36" fmla="*/ 4322619 w 12279086"/>
                <a:gd name="connsiteY36" fmla="*/ 510639 h 1282535"/>
                <a:gd name="connsiteX37" fmla="*/ 4453247 w 12279086"/>
                <a:gd name="connsiteY37" fmla="*/ 415637 h 1282535"/>
                <a:gd name="connsiteX38" fmla="*/ 4465122 w 12279086"/>
                <a:gd name="connsiteY38" fmla="*/ 308759 h 1282535"/>
                <a:gd name="connsiteX39" fmla="*/ 4595751 w 12279086"/>
                <a:gd name="connsiteY39" fmla="*/ 344385 h 1282535"/>
                <a:gd name="connsiteX40" fmla="*/ 4655128 w 12279086"/>
                <a:gd name="connsiteY40" fmla="*/ 356260 h 1282535"/>
                <a:gd name="connsiteX41" fmla="*/ 4975761 w 12279086"/>
                <a:gd name="connsiteY41" fmla="*/ 213756 h 1282535"/>
                <a:gd name="connsiteX42" fmla="*/ 5070764 w 12279086"/>
                <a:gd name="connsiteY42" fmla="*/ 344385 h 1282535"/>
                <a:gd name="connsiteX43" fmla="*/ 5201393 w 12279086"/>
                <a:gd name="connsiteY43" fmla="*/ 237507 h 1282535"/>
                <a:gd name="connsiteX44" fmla="*/ 5391398 w 12279086"/>
                <a:gd name="connsiteY44" fmla="*/ 201881 h 1282535"/>
                <a:gd name="connsiteX45" fmla="*/ 5415148 w 12279086"/>
                <a:gd name="connsiteY45" fmla="*/ 451263 h 1282535"/>
                <a:gd name="connsiteX46" fmla="*/ 5498276 w 12279086"/>
                <a:gd name="connsiteY46" fmla="*/ 225632 h 1282535"/>
                <a:gd name="connsiteX47" fmla="*/ 5557652 w 12279086"/>
                <a:gd name="connsiteY47" fmla="*/ 130629 h 1282535"/>
                <a:gd name="connsiteX48" fmla="*/ 5605154 w 12279086"/>
                <a:gd name="connsiteY48" fmla="*/ 59377 h 1282535"/>
                <a:gd name="connsiteX49" fmla="*/ 5628904 w 12279086"/>
                <a:gd name="connsiteY49" fmla="*/ 23751 h 1282535"/>
                <a:gd name="connsiteX50" fmla="*/ 5712032 w 12279086"/>
                <a:gd name="connsiteY50" fmla="*/ 142504 h 1282535"/>
                <a:gd name="connsiteX51" fmla="*/ 5712032 w 12279086"/>
                <a:gd name="connsiteY51" fmla="*/ 142504 h 1282535"/>
                <a:gd name="connsiteX52" fmla="*/ 5842660 w 12279086"/>
                <a:gd name="connsiteY52" fmla="*/ 83128 h 1282535"/>
                <a:gd name="connsiteX53" fmla="*/ 5902037 w 12279086"/>
                <a:gd name="connsiteY53" fmla="*/ 166255 h 1282535"/>
                <a:gd name="connsiteX54" fmla="*/ 5961413 w 12279086"/>
                <a:gd name="connsiteY54" fmla="*/ 154380 h 1282535"/>
                <a:gd name="connsiteX55" fmla="*/ 6103917 w 12279086"/>
                <a:gd name="connsiteY55" fmla="*/ 106878 h 1282535"/>
                <a:gd name="connsiteX56" fmla="*/ 6210795 w 12279086"/>
                <a:gd name="connsiteY56" fmla="*/ 11876 h 1282535"/>
                <a:gd name="connsiteX57" fmla="*/ 6483928 w 12279086"/>
                <a:gd name="connsiteY57" fmla="*/ 118754 h 1282535"/>
                <a:gd name="connsiteX58" fmla="*/ 6792686 w 12279086"/>
                <a:gd name="connsiteY58" fmla="*/ 47502 h 1282535"/>
                <a:gd name="connsiteX59" fmla="*/ 7350826 w 12279086"/>
                <a:gd name="connsiteY59" fmla="*/ 0 h 1282535"/>
                <a:gd name="connsiteX60" fmla="*/ 7457704 w 12279086"/>
                <a:gd name="connsiteY60" fmla="*/ 142504 h 1282535"/>
                <a:gd name="connsiteX61" fmla="*/ 7659585 w 12279086"/>
                <a:gd name="connsiteY61" fmla="*/ 71252 h 1282535"/>
                <a:gd name="connsiteX62" fmla="*/ 7730837 w 12279086"/>
                <a:gd name="connsiteY62" fmla="*/ 190006 h 1282535"/>
                <a:gd name="connsiteX63" fmla="*/ 7766463 w 12279086"/>
                <a:gd name="connsiteY63" fmla="*/ 249382 h 1282535"/>
                <a:gd name="connsiteX64" fmla="*/ 7813964 w 12279086"/>
                <a:gd name="connsiteY64" fmla="*/ 130629 h 1282535"/>
                <a:gd name="connsiteX65" fmla="*/ 7885216 w 12279086"/>
                <a:gd name="connsiteY65" fmla="*/ 296883 h 1282535"/>
                <a:gd name="connsiteX66" fmla="*/ 7956468 w 12279086"/>
                <a:gd name="connsiteY66" fmla="*/ 178130 h 1282535"/>
                <a:gd name="connsiteX67" fmla="*/ 8051470 w 12279086"/>
                <a:gd name="connsiteY67" fmla="*/ 356260 h 1282535"/>
                <a:gd name="connsiteX68" fmla="*/ 8051470 w 12279086"/>
                <a:gd name="connsiteY68" fmla="*/ 356260 h 1282535"/>
                <a:gd name="connsiteX69" fmla="*/ 8122722 w 12279086"/>
                <a:gd name="connsiteY69" fmla="*/ 166255 h 1282535"/>
                <a:gd name="connsiteX70" fmla="*/ 8348354 w 12279086"/>
                <a:gd name="connsiteY70" fmla="*/ 130629 h 1282535"/>
                <a:gd name="connsiteX71" fmla="*/ 8348354 w 12279086"/>
                <a:gd name="connsiteY71" fmla="*/ 285008 h 1282535"/>
                <a:gd name="connsiteX72" fmla="*/ 8348354 w 12279086"/>
                <a:gd name="connsiteY72" fmla="*/ 285008 h 1282535"/>
                <a:gd name="connsiteX73" fmla="*/ 8478982 w 12279086"/>
                <a:gd name="connsiteY73" fmla="*/ 261258 h 1282535"/>
                <a:gd name="connsiteX74" fmla="*/ 8502733 w 12279086"/>
                <a:gd name="connsiteY74" fmla="*/ 261258 h 1282535"/>
                <a:gd name="connsiteX75" fmla="*/ 8514608 w 12279086"/>
                <a:gd name="connsiteY75" fmla="*/ 368135 h 1282535"/>
                <a:gd name="connsiteX76" fmla="*/ 8514608 w 12279086"/>
                <a:gd name="connsiteY76" fmla="*/ 486889 h 1282535"/>
                <a:gd name="connsiteX77" fmla="*/ 8573985 w 12279086"/>
                <a:gd name="connsiteY77" fmla="*/ 368135 h 1282535"/>
                <a:gd name="connsiteX78" fmla="*/ 8645237 w 12279086"/>
                <a:gd name="connsiteY78" fmla="*/ 213756 h 1282535"/>
                <a:gd name="connsiteX79" fmla="*/ 8657112 w 12279086"/>
                <a:gd name="connsiteY79" fmla="*/ 83128 h 1282535"/>
                <a:gd name="connsiteX80" fmla="*/ 8704613 w 12279086"/>
                <a:gd name="connsiteY80" fmla="*/ 273133 h 1282535"/>
                <a:gd name="connsiteX81" fmla="*/ 8799616 w 12279086"/>
                <a:gd name="connsiteY81" fmla="*/ 403761 h 1282535"/>
                <a:gd name="connsiteX82" fmla="*/ 8930245 w 12279086"/>
                <a:gd name="connsiteY82" fmla="*/ 261258 h 1282535"/>
                <a:gd name="connsiteX83" fmla="*/ 9048998 w 12279086"/>
                <a:gd name="connsiteY83" fmla="*/ 451263 h 1282535"/>
                <a:gd name="connsiteX84" fmla="*/ 9357756 w 12279086"/>
                <a:gd name="connsiteY84" fmla="*/ 356260 h 1282535"/>
                <a:gd name="connsiteX85" fmla="*/ 9179626 w 12279086"/>
                <a:gd name="connsiteY85" fmla="*/ 213756 h 1282535"/>
                <a:gd name="connsiteX86" fmla="*/ 9215252 w 12279086"/>
                <a:gd name="connsiteY86" fmla="*/ 71252 h 1282535"/>
                <a:gd name="connsiteX87" fmla="*/ 9334006 w 12279086"/>
                <a:gd name="connsiteY87" fmla="*/ 154380 h 1282535"/>
                <a:gd name="connsiteX88" fmla="*/ 9512135 w 12279086"/>
                <a:gd name="connsiteY88" fmla="*/ 356260 h 1282535"/>
                <a:gd name="connsiteX89" fmla="*/ 9583387 w 12279086"/>
                <a:gd name="connsiteY89" fmla="*/ 273133 h 1282535"/>
                <a:gd name="connsiteX90" fmla="*/ 9583387 w 12279086"/>
                <a:gd name="connsiteY90" fmla="*/ 273133 h 1282535"/>
                <a:gd name="connsiteX91" fmla="*/ 9844645 w 12279086"/>
                <a:gd name="connsiteY91" fmla="*/ 95003 h 1282535"/>
                <a:gd name="connsiteX92" fmla="*/ 10010899 w 12279086"/>
                <a:gd name="connsiteY92" fmla="*/ 95003 h 1282535"/>
                <a:gd name="connsiteX93" fmla="*/ 10117777 w 12279086"/>
                <a:gd name="connsiteY93" fmla="*/ 142504 h 1282535"/>
                <a:gd name="connsiteX94" fmla="*/ 10414660 w 12279086"/>
                <a:gd name="connsiteY94" fmla="*/ 190006 h 1282535"/>
                <a:gd name="connsiteX95" fmla="*/ 10390909 w 12279086"/>
                <a:gd name="connsiteY95" fmla="*/ 296883 h 1282535"/>
                <a:gd name="connsiteX96" fmla="*/ 10699668 w 12279086"/>
                <a:gd name="connsiteY96" fmla="*/ 427512 h 1282535"/>
                <a:gd name="connsiteX97" fmla="*/ 10877798 w 12279086"/>
                <a:gd name="connsiteY97" fmla="*/ 356260 h 1282535"/>
                <a:gd name="connsiteX98" fmla="*/ 10901548 w 12279086"/>
                <a:gd name="connsiteY98" fmla="*/ 475013 h 1282535"/>
                <a:gd name="connsiteX99" fmla="*/ 11269683 w 12279086"/>
                <a:gd name="connsiteY99" fmla="*/ 439387 h 1282535"/>
                <a:gd name="connsiteX100" fmla="*/ 11293434 w 12279086"/>
                <a:gd name="connsiteY100" fmla="*/ 558141 h 1282535"/>
                <a:gd name="connsiteX101" fmla="*/ 11590317 w 12279086"/>
                <a:gd name="connsiteY101" fmla="*/ 475013 h 1282535"/>
                <a:gd name="connsiteX102" fmla="*/ 11673445 w 12279086"/>
                <a:gd name="connsiteY102" fmla="*/ 581891 h 1282535"/>
                <a:gd name="connsiteX103" fmla="*/ 11982203 w 12279086"/>
                <a:gd name="connsiteY103" fmla="*/ 451263 h 1282535"/>
                <a:gd name="connsiteX104" fmla="*/ 12077206 w 12279086"/>
                <a:gd name="connsiteY104" fmla="*/ 558141 h 1282535"/>
                <a:gd name="connsiteX105" fmla="*/ 12148457 w 12279086"/>
                <a:gd name="connsiteY105" fmla="*/ 593767 h 1282535"/>
                <a:gd name="connsiteX106" fmla="*/ 12243460 w 12279086"/>
                <a:gd name="connsiteY106" fmla="*/ 558141 h 1282535"/>
                <a:gd name="connsiteX107" fmla="*/ 12279086 w 12279086"/>
                <a:gd name="connsiteY107" fmla="*/ 1282535 h 1282535"/>
                <a:gd name="connsiteX108" fmla="*/ 0 w 12279086"/>
                <a:gd name="connsiteY108" fmla="*/ 1282535 h 1282535"/>
                <a:gd name="connsiteX109" fmla="*/ 11876 w 12279086"/>
                <a:gd name="connsiteY109" fmla="*/ 914400 h 1282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2279086" h="1282535">
                  <a:moveTo>
                    <a:pt x="11876" y="914400"/>
                  </a:moveTo>
                  <a:lnTo>
                    <a:pt x="83128" y="617517"/>
                  </a:lnTo>
                  <a:lnTo>
                    <a:pt x="83128" y="617517"/>
                  </a:lnTo>
                  <a:lnTo>
                    <a:pt x="237507" y="558141"/>
                  </a:lnTo>
                  <a:lnTo>
                    <a:pt x="617517" y="427512"/>
                  </a:lnTo>
                  <a:lnTo>
                    <a:pt x="676894" y="475013"/>
                  </a:lnTo>
                  <a:lnTo>
                    <a:pt x="878774" y="451263"/>
                  </a:lnTo>
                  <a:lnTo>
                    <a:pt x="878774" y="451263"/>
                  </a:lnTo>
                  <a:lnTo>
                    <a:pt x="1080655" y="534390"/>
                  </a:lnTo>
                  <a:lnTo>
                    <a:pt x="1235034" y="581891"/>
                  </a:lnTo>
                  <a:lnTo>
                    <a:pt x="1341912" y="653143"/>
                  </a:lnTo>
                  <a:lnTo>
                    <a:pt x="1520042" y="510639"/>
                  </a:lnTo>
                  <a:lnTo>
                    <a:pt x="1520042" y="510639"/>
                  </a:lnTo>
                  <a:lnTo>
                    <a:pt x="1626920" y="510639"/>
                  </a:lnTo>
                  <a:lnTo>
                    <a:pt x="1864426" y="641268"/>
                  </a:lnTo>
                  <a:lnTo>
                    <a:pt x="2042556" y="570016"/>
                  </a:lnTo>
                  <a:lnTo>
                    <a:pt x="2125683" y="439387"/>
                  </a:lnTo>
                  <a:lnTo>
                    <a:pt x="2280063" y="356260"/>
                  </a:lnTo>
                  <a:lnTo>
                    <a:pt x="2517569" y="356260"/>
                  </a:lnTo>
                  <a:lnTo>
                    <a:pt x="2683824" y="261258"/>
                  </a:lnTo>
                  <a:cubicBezTo>
                    <a:pt x="2846522" y="225102"/>
                    <a:pt x="2733973" y="246083"/>
                    <a:pt x="2897580" y="225632"/>
                  </a:cubicBezTo>
                  <a:cubicBezTo>
                    <a:pt x="2925354" y="222160"/>
                    <a:pt x="2980707" y="213756"/>
                    <a:pt x="2980707" y="213756"/>
                  </a:cubicBezTo>
                  <a:lnTo>
                    <a:pt x="3075709" y="201881"/>
                  </a:lnTo>
                  <a:lnTo>
                    <a:pt x="3170712" y="237507"/>
                  </a:lnTo>
                  <a:cubicBezTo>
                    <a:pt x="3194289" y="245927"/>
                    <a:pt x="3241964" y="261258"/>
                    <a:pt x="3241964" y="261258"/>
                  </a:cubicBezTo>
                  <a:lnTo>
                    <a:pt x="3253839" y="273133"/>
                  </a:lnTo>
                  <a:lnTo>
                    <a:pt x="3325091" y="356260"/>
                  </a:lnTo>
                  <a:lnTo>
                    <a:pt x="3420094" y="403761"/>
                  </a:lnTo>
                  <a:lnTo>
                    <a:pt x="3515096" y="522515"/>
                  </a:lnTo>
                  <a:lnTo>
                    <a:pt x="3562598" y="380011"/>
                  </a:lnTo>
                  <a:lnTo>
                    <a:pt x="3764478" y="475013"/>
                  </a:lnTo>
                  <a:lnTo>
                    <a:pt x="3859481" y="308759"/>
                  </a:lnTo>
                  <a:lnTo>
                    <a:pt x="4013860" y="190006"/>
                  </a:lnTo>
                  <a:cubicBezTo>
                    <a:pt x="4079531" y="295078"/>
                    <a:pt x="4035893" y="285008"/>
                    <a:pt x="4108863" y="285008"/>
                  </a:cubicBezTo>
                  <a:lnTo>
                    <a:pt x="4334494" y="118754"/>
                  </a:lnTo>
                  <a:lnTo>
                    <a:pt x="4298868" y="273133"/>
                  </a:lnTo>
                  <a:lnTo>
                    <a:pt x="4322619" y="510639"/>
                  </a:lnTo>
                  <a:lnTo>
                    <a:pt x="4453247" y="415637"/>
                  </a:lnTo>
                  <a:lnTo>
                    <a:pt x="4465122" y="308759"/>
                  </a:lnTo>
                  <a:cubicBezTo>
                    <a:pt x="4580641" y="334429"/>
                    <a:pt x="4539358" y="316187"/>
                    <a:pt x="4595751" y="344385"/>
                  </a:cubicBezTo>
                  <a:lnTo>
                    <a:pt x="4655128" y="356260"/>
                  </a:lnTo>
                  <a:lnTo>
                    <a:pt x="4975761" y="213756"/>
                  </a:lnTo>
                  <a:lnTo>
                    <a:pt x="5070764" y="344385"/>
                  </a:lnTo>
                  <a:lnTo>
                    <a:pt x="5201393" y="237507"/>
                  </a:lnTo>
                  <a:lnTo>
                    <a:pt x="5391398" y="201881"/>
                  </a:lnTo>
                  <a:lnTo>
                    <a:pt x="5415148" y="451263"/>
                  </a:lnTo>
                  <a:lnTo>
                    <a:pt x="5498276" y="225632"/>
                  </a:lnTo>
                  <a:cubicBezTo>
                    <a:pt x="5518068" y="193964"/>
                    <a:pt x="5536937" y="161701"/>
                    <a:pt x="5557652" y="130629"/>
                  </a:cubicBezTo>
                  <a:cubicBezTo>
                    <a:pt x="5612239" y="48748"/>
                    <a:pt x="5578322" y="113039"/>
                    <a:pt x="5605154" y="59377"/>
                  </a:cubicBezTo>
                  <a:lnTo>
                    <a:pt x="5628904" y="23751"/>
                  </a:lnTo>
                  <a:cubicBezTo>
                    <a:pt x="5717245" y="124712"/>
                    <a:pt x="5712032" y="76675"/>
                    <a:pt x="5712032" y="142504"/>
                  </a:cubicBezTo>
                  <a:lnTo>
                    <a:pt x="5712032" y="142504"/>
                  </a:lnTo>
                  <a:lnTo>
                    <a:pt x="5842660" y="83128"/>
                  </a:lnTo>
                  <a:cubicBezTo>
                    <a:pt x="5862452" y="110837"/>
                    <a:pt x="5872838" y="148735"/>
                    <a:pt x="5902037" y="166255"/>
                  </a:cubicBezTo>
                  <a:cubicBezTo>
                    <a:pt x="5919345" y="176640"/>
                    <a:pt x="5961413" y="154380"/>
                    <a:pt x="5961413" y="154380"/>
                  </a:cubicBezTo>
                  <a:lnTo>
                    <a:pt x="6103917" y="106878"/>
                  </a:lnTo>
                  <a:lnTo>
                    <a:pt x="6210795" y="11876"/>
                  </a:lnTo>
                  <a:lnTo>
                    <a:pt x="6483928" y="118754"/>
                  </a:lnTo>
                  <a:lnTo>
                    <a:pt x="6792686" y="47502"/>
                  </a:lnTo>
                  <a:lnTo>
                    <a:pt x="7350826" y="0"/>
                  </a:lnTo>
                  <a:lnTo>
                    <a:pt x="7457704" y="142504"/>
                  </a:lnTo>
                  <a:lnTo>
                    <a:pt x="7659585" y="71252"/>
                  </a:lnTo>
                  <a:cubicBezTo>
                    <a:pt x="7723652" y="173761"/>
                    <a:pt x="7702260" y="132854"/>
                    <a:pt x="7730837" y="190006"/>
                  </a:cubicBezTo>
                  <a:lnTo>
                    <a:pt x="7766463" y="249382"/>
                  </a:lnTo>
                  <a:lnTo>
                    <a:pt x="7813964" y="130629"/>
                  </a:lnTo>
                  <a:lnTo>
                    <a:pt x="7885216" y="296883"/>
                  </a:lnTo>
                  <a:lnTo>
                    <a:pt x="7956468" y="178130"/>
                  </a:lnTo>
                  <a:lnTo>
                    <a:pt x="8051470" y="356260"/>
                  </a:lnTo>
                  <a:lnTo>
                    <a:pt x="8051470" y="356260"/>
                  </a:lnTo>
                  <a:lnTo>
                    <a:pt x="8122722" y="166255"/>
                  </a:lnTo>
                  <a:lnTo>
                    <a:pt x="8348354" y="130629"/>
                  </a:lnTo>
                  <a:lnTo>
                    <a:pt x="8348354" y="285008"/>
                  </a:lnTo>
                  <a:lnTo>
                    <a:pt x="8348354" y="285008"/>
                  </a:lnTo>
                  <a:cubicBezTo>
                    <a:pt x="8464029" y="272156"/>
                    <a:pt x="8423171" y="289163"/>
                    <a:pt x="8478982" y="261258"/>
                  </a:cubicBezTo>
                  <a:lnTo>
                    <a:pt x="8502733" y="261258"/>
                  </a:lnTo>
                  <a:lnTo>
                    <a:pt x="8514608" y="368135"/>
                  </a:lnTo>
                  <a:lnTo>
                    <a:pt x="8514608" y="486889"/>
                  </a:lnTo>
                  <a:lnTo>
                    <a:pt x="8573985" y="368135"/>
                  </a:lnTo>
                  <a:lnTo>
                    <a:pt x="8645237" y="213756"/>
                  </a:lnTo>
                  <a:lnTo>
                    <a:pt x="8657112" y="83128"/>
                  </a:lnTo>
                  <a:lnTo>
                    <a:pt x="8704613" y="273133"/>
                  </a:lnTo>
                  <a:lnTo>
                    <a:pt x="8799616" y="403761"/>
                  </a:lnTo>
                  <a:lnTo>
                    <a:pt x="8930245" y="261258"/>
                  </a:lnTo>
                  <a:lnTo>
                    <a:pt x="9048998" y="451263"/>
                  </a:lnTo>
                  <a:lnTo>
                    <a:pt x="9357756" y="356260"/>
                  </a:lnTo>
                  <a:lnTo>
                    <a:pt x="9179626" y="213756"/>
                  </a:lnTo>
                  <a:cubicBezTo>
                    <a:pt x="9217527" y="87420"/>
                    <a:pt x="9215252" y="136330"/>
                    <a:pt x="9215252" y="71252"/>
                  </a:cubicBezTo>
                  <a:lnTo>
                    <a:pt x="9334006" y="154380"/>
                  </a:lnTo>
                  <a:lnTo>
                    <a:pt x="9512135" y="356260"/>
                  </a:lnTo>
                  <a:lnTo>
                    <a:pt x="9583387" y="273133"/>
                  </a:lnTo>
                  <a:lnTo>
                    <a:pt x="9583387" y="273133"/>
                  </a:lnTo>
                  <a:lnTo>
                    <a:pt x="9844645" y="95003"/>
                  </a:lnTo>
                  <a:lnTo>
                    <a:pt x="10010899" y="95003"/>
                  </a:lnTo>
                  <a:cubicBezTo>
                    <a:pt x="10109442" y="144274"/>
                    <a:pt x="10070497" y="142504"/>
                    <a:pt x="10117777" y="142504"/>
                  </a:cubicBezTo>
                  <a:lnTo>
                    <a:pt x="10414660" y="190006"/>
                  </a:lnTo>
                  <a:lnTo>
                    <a:pt x="10390909" y="296883"/>
                  </a:lnTo>
                  <a:lnTo>
                    <a:pt x="10699668" y="427512"/>
                  </a:lnTo>
                  <a:lnTo>
                    <a:pt x="10877798" y="356260"/>
                  </a:lnTo>
                  <a:lnTo>
                    <a:pt x="10901548" y="475013"/>
                  </a:lnTo>
                  <a:lnTo>
                    <a:pt x="11269683" y="439387"/>
                  </a:lnTo>
                  <a:lnTo>
                    <a:pt x="11293434" y="558141"/>
                  </a:lnTo>
                  <a:lnTo>
                    <a:pt x="11590317" y="475013"/>
                  </a:lnTo>
                  <a:lnTo>
                    <a:pt x="11673445" y="581891"/>
                  </a:lnTo>
                  <a:lnTo>
                    <a:pt x="11982203" y="451263"/>
                  </a:lnTo>
                  <a:lnTo>
                    <a:pt x="12077206" y="558141"/>
                  </a:lnTo>
                  <a:lnTo>
                    <a:pt x="12148457" y="593767"/>
                  </a:lnTo>
                  <a:lnTo>
                    <a:pt x="12243460" y="558141"/>
                  </a:lnTo>
                  <a:lnTo>
                    <a:pt x="12279086" y="1282535"/>
                  </a:lnTo>
                  <a:lnTo>
                    <a:pt x="0" y="1282535"/>
                  </a:lnTo>
                  <a:lnTo>
                    <a:pt x="11876" y="91440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9753599" y="5667632"/>
              <a:ext cx="407703" cy="559412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324081" y="4917245"/>
              <a:ext cx="781553" cy="1738737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40" name="Полилиния 39"/>
            <p:cNvSpPr/>
            <p:nvPr/>
          </p:nvSpPr>
          <p:spPr>
            <a:xfrm>
              <a:off x="11763879" y="5866916"/>
              <a:ext cx="407703" cy="559412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11230905" y="5767274"/>
              <a:ext cx="407703" cy="559412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639988" y="4890703"/>
              <a:ext cx="375972" cy="559280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699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олилиния 45"/>
            <p:cNvSpPr/>
            <p:nvPr/>
          </p:nvSpPr>
          <p:spPr>
            <a:xfrm>
              <a:off x="1238343" y="4989069"/>
              <a:ext cx="375972" cy="559280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699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олилиния 46"/>
            <p:cNvSpPr/>
            <p:nvPr/>
          </p:nvSpPr>
          <p:spPr>
            <a:xfrm>
              <a:off x="793981" y="5532822"/>
              <a:ext cx="642956" cy="877979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8" name="Рисунок 47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flipH="1">
              <a:off x="275327" y="5886672"/>
              <a:ext cx="826226" cy="823913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50" name="Содержимое 2"/>
          <p:cNvSpPr>
            <a:spLocks noGrp="1"/>
          </p:cNvSpPr>
          <p:nvPr>
            <p:ph idx="1"/>
          </p:nvPr>
        </p:nvSpPr>
        <p:spPr>
          <a:xfrm>
            <a:off x="0" y="1718733"/>
            <a:ext cx="7865533" cy="2006600"/>
          </a:xfrm>
        </p:spPr>
        <p:txBody>
          <a:bodyPr>
            <a:noAutofit/>
          </a:bodyPr>
          <a:lstStyle/>
          <a:p>
            <a:pPr marL="0" indent="271463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Рекультивация свалки в п. Стеклозавод г. Улан-Удэ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Северобайкальск; в 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Закаменск, в г. Кяхта, в п. Усть-Баргузин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spcBef>
                <a:spcPts val="2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Минприроды РБ заключено 5 соглашений о реализации регионального проекта «Чистая страна»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buFont typeface="Arial" pitchFamily="34" charset="0"/>
              <a:buChar char="•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2369887769"/>
              </p:ext>
            </p:extLst>
          </p:nvPr>
        </p:nvGraphicFramePr>
        <p:xfrm>
          <a:off x="6319157" y="790575"/>
          <a:ext cx="5872843" cy="4908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Box 1"/>
          <p:cNvSpPr txBox="1"/>
          <p:nvPr/>
        </p:nvSpPr>
        <p:spPr>
          <a:xfrm>
            <a:off x="7739744" y="3510643"/>
            <a:ext cx="1485900" cy="914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3,1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63409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2"/>
          <p:cNvSpPr txBox="1">
            <a:spLocks/>
          </p:cNvSpPr>
          <p:nvPr/>
        </p:nvSpPr>
        <p:spPr>
          <a:xfrm>
            <a:off x="675663" y="414867"/>
            <a:ext cx="10328134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Предварительно согласованы  предложения Республики Бурятия </a:t>
            </a:r>
          </a:p>
          <a:p>
            <a:pPr algn="ctr"/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Федеральный проект «Сохранение озера Байкал»</a:t>
            </a:r>
          </a:p>
          <a:p>
            <a:pPr algn="ctr"/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По мероприятиям:</a:t>
            </a:r>
          </a:p>
          <a:p>
            <a:pPr algn="ctr"/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9" name="Picture 2" descr="http://www.minpriroda-rb.ru/upload/iblock/881/g30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239" y="311650"/>
            <a:ext cx="661479" cy="5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grpSp>
        <p:nvGrpSpPr>
          <p:cNvPr id="2" name="Группа 20"/>
          <p:cNvGrpSpPr/>
          <p:nvPr/>
        </p:nvGrpSpPr>
        <p:grpSpPr>
          <a:xfrm>
            <a:off x="-40257" y="4715933"/>
            <a:ext cx="12307467" cy="2169703"/>
            <a:chOff x="-40257" y="4884764"/>
            <a:chExt cx="12307467" cy="2000872"/>
          </a:xfrm>
        </p:grpSpPr>
        <p:sp>
          <p:nvSpPr>
            <p:cNvPr id="22" name="Полилиния 21"/>
            <p:cNvSpPr/>
            <p:nvPr/>
          </p:nvSpPr>
          <p:spPr>
            <a:xfrm>
              <a:off x="-40257" y="5214550"/>
              <a:ext cx="12232257" cy="1643449"/>
            </a:xfrm>
            <a:custGeom>
              <a:avLst/>
              <a:gdLst>
                <a:gd name="connsiteX0" fmla="*/ 0 w 12232257"/>
                <a:gd name="connsiteY0" fmla="*/ 414068 h 3226279"/>
                <a:gd name="connsiteX1" fmla="*/ 172528 w 12232257"/>
                <a:gd name="connsiteY1" fmla="*/ 405441 h 3226279"/>
                <a:gd name="connsiteX2" fmla="*/ 439947 w 12232257"/>
                <a:gd name="connsiteY2" fmla="*/ 431321 h 3226279"/>
                <a:gd name="connsiteX3" fmla="*/ 534838 w 12232257"/>
                <a:gd name="connsiteY3" fmla="*/ 396815 h 3226279"/>
                <a:gd name="connsiteX4" fmla="*/ 577970 w 12232257"/>
                <a:gd name="connsiteY4" fmla="*/ 379562 h 3226279"/>
                <a:gd name="connsiteX5" fmla="*/ 646981 w 12232257"/>
                <a:gd name="connsiteY5" fmla="*/ 362309 h 3226279"/>
                <a:gd name="connsiteX6" fmla="*/ 672861 w 12232257"/>
                <a:gd name="connsiteY6" fmla="*/ 362309 h 3226279"/>
                <a:gd name="connsiteX7" fmla="*/ 810883 w 12232257"/>
                <a:gd name="connsiteY7" fmla="*/ 379562 h 3226279"/>
                <a:gd name="connsiteX8" fmla="*/ 940279 w 12232257"/>
                <a:gd name="connsiteY8" fmla="*/ 431321 h 3226279"/>
                <a:gd name="connsiteX9" fmla="*/ 1155940 w 12232257"/>
                <a:gd name="connsiteY9" fmla="*/ 405441 h 3226279"/>
                <a:gd name="connsiteX10" fmla="*/ 1242204 w 12232257"/>
                <a:gd name="connsiteY10" fmla="*/ 457200 h 3226279"/>
                <a:gd name="connsiteX11" fmla="*/ 1328468 w 12232257"/>
                <a:gd name="connsiteY11" fmla="*/ 465826 h 3226279"/>
                <a:gd name="connsiteX12" fmla="*/ 1475117 w 12232257"/>
                <a:gd name="connsiteY12" fmla="*/ 465826 h 3226279"/>
                <a:gd name="connsiteX13" fmla="*/ 1561381 w 12232257"/>
                <a:gd name="connsiteY13" fmla="*/ 457200 h 3226279"/>
                <a:gd name="connsiteX14" fmla="*/ 1656272 w 12232257"/>
                <a:gd name="connsiteY14" fmla="*/ 414068 h 3226279"/>
                <a:gd name="connsiteX15" fmla="*/ 1794295 w 12232257"/>
                <a:gd name="connsiteY15" fmla="*/ 431321 h 3226279"/>
                <a:gd name="connsiteX16" fmla="*/ 1871932 w 12232257"/>
                <a:gd name="connsiteY16" fmla="*/ 431321 h 3226279"/>
                <a:gd name="connsiteX17" fmla="*/ 2018581 w 12232257"/>
                <a:gd name="connsiteY17" fmla="*/ 474453 h 3226279"/>
                <a:gd name="connsiteX18" fmla="*/ 2303253 w 12232257"/>
                <a:gd name="connsiteY18" fmla="*/ 474453 h 3226279"/>
                <a:gd name="connsiteX19" fmla="*/ 2432649 w 12232257"/>
                <a:gd name="connsiteY19" fmla="*/ 474453 h 3226279"/>
                <a:gd name="connsiteX20" fmla="*/ 2562045 w 12232257"/>
                <a:gd name="connsiteY20" fmla="*/ 534838 h 3226279"/>
                <a:gd name="connsiteX21" fmla="*/ 2682815 w 12232257"/>
                <a:gd name="connsiteY21" fmla="*/ 534838 h 3226279"/>
                <a:gd name="connsiteX22" fmla="*/ 2881223 w 12232257"/>
                <a:gd name="connsiteY22" fmla="*/ 526211 h 3226279"/>
                <a:gd name="connsiteX23" fmla="*/ 3252159 w 12232257"/>
                <a:gd name="connsiteY23" fmla="*/ 491705 h 3226279"/>
                <a:gd name="connsiteX24" fmla="*/ 3338423 w 12232257"/>
                <a:gd name="connsiteY24" fmla="*/ 500332 h 3226279"/>
                <a:gd name="connsiteX25" fmla="*/ 3364302 w 12232257"/>
                <a:gd name="connsiteY25" fmla="*/ 517585 h 3226279"/>
                <a:gd name="connsiteX26" fmla="*/ 3407434 w 12232257"/>
                <a:gd name="connsiteY26" fmla="*/ 543464 h 3226279"/>
                <a:gd name="connsiteX27" fmla="*/ 3433313 w 12232257"/>
                <a:gd name="connsiteY27" fmla="*/ 552090 h 3226279"/>
                <a:gd name="connsiteX28" fmla="*/ 3545457 w 12232257"/>
                <a:gd name="connsiteY28" fmla="*/ 655607 h 3226279"/>
                <a:gd name="connsiteX29" fmla="*/ 3545457 w 12232257"/>
                <a:gd name="connsiteY29" fmla="*/ 681487 h 3226279"/>
                <a:gd name="connsiteX30" fmla="*/ 3252159 w 12232257"/>
                <a:gd name="connsiteY30" fmla="*/ 690113 h 3226279"/>
                <a:gd name="connsiteX31" fmla="*/ 3079630 w 12232257"/>
                <a:gd name="connsiteY31" fmla="*/ 707366 h 3226279"/>
                <a:gd name="connsiteX32" fmla="*/ 3001993 w 12232257"/>
                <a:gd name="connsiteY32" fmla="*/ 707366 h 3226279"/>
                <a:gd name="connsiteX33" fmla="*/ 2691442 w 12232257"/>
                <a:gd name="connsiteY33" fmla="*/ 715992 h 3226279"/>
                <a:gd name="connsiteX34" fmla="*/ 2587925 w 12232257"/>
                <a:gd name="connsiteY34" fmla="*/ 724619 h 3226279"/>
                <a:gd name="connsiteX35" fmla="*/ 2493034 w 12232257"/>
                <a:gd name="connsiteY35" fmla="*/ 741872 h 3226279"/>
                <a:gd name="connsiteX36" fmla="*/ 2398144 w 12232257"/>
                <a:gd name="connsiteY36" fmla="*/ 741872 h 3226279"/>
                <a:gd name="connsiteX37" fmla="*/ 2355011 w 12232257"/>
                <a:gd name="connsiteY37" fmla="*/ 759124 h 3226279"/>
                <a:gd name="connsiteX38" fmla="*/ 2294627 w 12232257"/>
                <a:gd name="connsiteY38" fmla="*/ 819509 h 3226279"/>
                <a:gd name="connsiteX39" fmla="*/ 2242868 w 12232257"/>
                <a:gd name="connsiteY39" fmla="*/ 888521 h 3226279"/>
                <a:gd name="connsiteX40" fmla="*/ 2208362 w 12232257"/>
                <a:gd name="connsiteY40" fmla="*/ 974785 h 3226279"/>
                <a:gd name="connsiteX41" fmla="*/ 2199736 w 12232257"/>
                <a:gd name="connsiteY41" fmla="*/ 1035170 h 3226279"/>
                <a:gd name="connsiteX42" fmla="*/ 2268747 w 12232257"/>
                <a:gd name="connsiteY42" fmla="*/ 1086928 h 3226279"/>
                <a:gd name="connsiteX43" fmla="*/ 2320506 w 12232257"/>
                <a:gd name="connsiteY43" fmla="*/ 1104181 h 3226279"/>
                <a:gd name="connsiteX44" fmla="*/ 2493034 w 12232257"/>
                <a:gd name="connsiteY44" fmla="*/ 1207698 h 3226279"/>
                <a:gd name="connsiteX45" fmla="*/ 2562045 w 12232257"/>
                <a:gd name="connsiteY45" fmla="*/ 1250830 h 3226279"/>
                <a:gd name="connsiteX46" fmla="*/ 2700068 w 12232257"/>
                <a:gd name="connsiteY46" fmla="*/ 1302588 h 3226279"/>
                <a:gd name="connsiteX47" fmla="*/ 2907102 w 12232257"/>
                <a:gd name="connsiteY47" fmla="*/ 1319841 h 3226279"/>
                <a:gd name="connsiteX48" fmla="*/ 3036498 w 12232257"/>
                <a:gd name="connsiteY48" fmla="*/ 1319841 h 3226279"/>
                <a:gd name="connsiteX49" fmla="*/ 3312544 w 12232257"/>
                <a:gd name="connsiteY49" fmla="*/ 1311215 h 3226279"/>
                <a:gd name="connsiteX50" fmla="*/ 3355676 w 12232257"/>
                <a:gd name="connsiteY50" fmla="*/ 1302588 h 3226279"/>
                <a:gd name="connsiteX51" fmla="*/ 3381555 w 12232257"/>
                <a:gd name="connsiteY51" fmla="*/ 1293962 h 3226279"/>
                <a:gd name="connsiteX52" fmla="*/ 3510951 w 12232257"/>
                <a:gd name="connsiteY52" fmla="*/ 1268083 h 3226279"/>
                <a:gd name="connsiteX53" fmla="*/ 3631721 w 12232257"/>
                <a:gd name="connsiteY53" fmla="*/ 1302588 h 3226279"/>
                <a:gd name="connsiteX54" fmla="*/ 3709359 w 12232257"/>
                <a:gd name="connsiteY54" fmla="*/ 1319841 h 3226279"/>
                <a:gd name="connsiteX55" fmla="*/ 3769744 w 12232257"/>
                <a:gd name="connsiteY55" fmla="*/ 1345721 h 3226279"/>
                <a:gd name="connsiteX56" fmla="*/ 3812876 w 12232257"/>
                <a:gd name="connsiteY56" fmla="*/ 1345721 h 3226279"/>
                <a:gd name="connsiteX57" fmla="*/ 3976778 w 12232257"/>
                <a:gd name="connsiteY57" fmla="*/ 1354347 h 3226279"/>
                <a:gd name="connsiteX58" fmla="*/ 4149306 w 12232257"/>
                <a:gd name="connsiteY58" fmla="*/ 1345721 h 3226279"/>
                <a:gd name="connsiteX59" fmla="*/ 4201064 w 12232257"/>
                <a:gd name="connsiteY59" fmla="*/ 1337094 h 3226279"/>
                <a:gd name="connsiteX60" fmla="*/ 4356340 w 12232257"/>
                <a:gd name="connsiteY60" fmla="*/ 1337094 h 3226279"/>
                <a:gd name="connsiteX61" fmla="*/ 4494362 w 12232257"/>
                <a:gd name="connsiteY61" fmla="*/ 1423358 h 3226279"/>
                <a:gd name="connsiteX62" fmla="*/ 4666891 w 12232257"/>
                <a:gd name="connsiteY62" fmla="*/ 1500996 h 3226279"/>
                <a:gd name="connsiteX63" fmla="*/ 4770408 w 12232257"/>
                <a:gd name="connsiteY63" fmla="*/ 1518249 h 3226279"/>
                <a:gd name="connsiteX64" fmla="*/ 4942936 w 12232257"/>
                <a:gd name="connsiteY64" fmla="*/ 1587260 h 3226279"/>
                <a:gd name="connsiteX65" fmla="*/ 5046453 w 12232257"/>
                <a:gd name="connsiteY65" fmla="*/ 1630392 h 3226279"/>
                <a:gd name="connsiteX66" fmla="*/ 5124091 w 12232257"/>
                <a:gd name="connsiteY66" fmla="*/ 1647645 h 3226279"/>
                <a:gd name="connsiteX67" fmla="*/ 5149970 w 12232257"/>
                <a:gd name="connsiteY67" fmla="*/ 1656272 h 3226279"/>
                <a:gd name="connsiteX68" fmla="*/ 5184476 w 12232257"/>
                <a:gd name="connsiteY68" fmla="*/ 1664898 h 3226279"/>
                <a:gd name="connsiteX69" fmla="*/ 5227608 w 12232257"/>
                <a:gd name="connsiteY69" fmla="*/ 1673524 h 3226279"/>
                <a:gd name="connsiteX70" fmla="*/ 5305245 w 12232257"/>
                <a:gd name="connsiteY70" fmla="*/ 1699404 h 3226279"/>
                <a:gd name="connsiteX71" fmla="*/ 5331125 w 12232257"/>
                <a:gd name="connsiteY71" fmla="*/ 1716656 h 3226279"/>
                <a:gd name="connsiteX72" fmla="*/ 5434642 w 12232257"/>
                <a:gd name="connsiteY72" fmla="*/ 1742536 h 3226279"/>
                <a:gd name="connsiteX73" fmla="*/ 5546785 w 12232257"/>
                <a:gd name="connsiteY73" fmla="*/ 1785668 h 3226279"/>
                <a:gd name="connsiteX74" fmla="*/ 6116128 w 12232257"/>
                <a:gd name="connsiteY74" fmla="*/ 1777041 h 3226279"/>
                <a:gd name="connsiteX75" fmla="*/ 6219645 w 12232257"/>
                <a:gd name="connsiteY75" fmla="*/ 1742536 h 3226279"/>
                <a:gd name="connsiteX76" fmla="*/ 6340415 w 12232257"/>
                <a:gd name="connsiteY76" fmla="*/ 1690777 h 3226279"/>
                <a:gd name="connsiteX77" fmla="*/ 6650966 w 12232257"/>
                <a:gd name="connsiteY77" fmla="*/ 1690777 h 3226279"/>
                <a:gd name="connsiteX78" fmla="*/ 7004649 w 12232257"/>
                <a:gd name="connsiteY78" fmla="*/ 1690777 h 3226279"/>
                <a:gd name="connsiteX79" fmla="*/ 7211683 w 12232257"/>
                <a:gd name="connsiteY79" fmla="*/ 1708030 h 3226279"/>
                <a:gd name="connsiteX80" fmla="*/ 7297947 w 12232257"/>
                <a:gd name="connsiteY80" fmla="*/ 1708030 h 3226279"/>
                <a:gd name="connsiteX81" fmla="*/ 7763774 w 12232257"/>
                <a:gd name="connsiteY81" fmla="*/ 1708030 h 3226279"/>
                <a:gd name="connsiteX82" fmla="*/ 7901796 w 12232257"/>
                <a:gd name="connsiteY82" fmla="*/ 1690777 h 3226279"/>
                <a:gd name="connsiteX83" fmla="*/ 8445261 w 12232257"/>
                <a:gd name="connsiteY83" fmla="*/ 1682151 h 3226279"/>
                <a:gd name="connsiteX84" fmla="*/ 8617789 w 12232257"/>
                <a:gd name="connsiteY84" fmla="*/ 1673524 h 3226279"/>
                <a:gd name="connsiteX85" fmla="*/ 8738559 w 12232257"/>
                <a:gd name="connsiteY85" fmla="*/ 1647645 h 3226279"/>
                <a:gd name="connsiteX86" fmla="*/ 8807570 w 12232257"/>
                <a:gd name="connsiteY86" fmla="*/ 1595887 h 3226279"/>
                <a:gd name="connsiteX87" fmla="*/ 8876581 w 12232257"/>
                <a:gd name="connsiteY87" fmla="*/ 1535502 h 3226279"/>
                <a:gd name="connsiteX88" fmla="*/ 8911087 w 12232257"/>
                <a:gd name="connsiteY88" fmla="*/ 1509622 h 3226279"/>
                <a:gd name="connsiteX89" fmla="*/ 9118121 w 12232257"/>
                <a:gd name="connsiteY89" fmla="*/ 1440611 h 3226279"/>
                <a:gd name="connsiteX90" fmla="*/ 8833449 w 12232257"/>
                <a:gd name="connsiteY90" fmla="*/ 1423358 h 3226279"/>
                <a:gd name="connsiteX91" fmla="*/ 8704053 w 12232257"/>
                <a:gd name="connsiteY91" fmla="*/ 1423358 h 3226279"/>
                <a:gd name="connsiteX92" fmla="*/ 8005313 w 12232257"/>
                <a:gd name="connsiteY92" fmla="*/ 1406105 h 3226279"/>
                <a:gd name="connsiteX93" fmla="*/ 8220974 w 12232257"/>
                <a:gd name="connsiteY93" fmla="*/ 1276709 h 3226279"/>
                <a:gd name="connsiteX94" fmla="*/ 8281359 w 12232257"/>
                <a:gd name="connsiteY94" fmla="*/ 1224951 h 3226279"/>
                <a:gd name="connsiteX95" fmla="*/ 8350370 w 12232257"/>
                <a:gd name="connsiteY95" fmla="*/ 1155939 h 3226279"/>
                <a:gd name="connsiteX96" fmla="*/ 8376249 w 12232257"/>
                <a:gd name="connsiteY96" fmla="*/ 1130060 h 3226279"/>
                <a:gd name="connsiteX97" fmla="*/ 8574657 w 12232257"/>
                <a:gd name="connsiteY97" fmla="*/ 1078302 h 3226279"/>
                <a:gd name="connsiteX98" fmla="*/ 8583283 w 12232257"/>
                <a:gd name="connsiteY98" fmla="*/ 1078302 h 3226279"/>
                <a:gd name="connsiteX99" fmla="*/ 8652295 w 12232257"/>
                <a:gd name="connsiteY99" fmla="*/ 1078302 h 3226279"/>
                <a:gd name="connsiteX100" fmla="*/ 8712679 w 12232257"/>
                <a:gd name="connsiteY100" fmla="*/ 1121434 h 3226279"/>
                <a:gd name="connsiteX101" fmla="*/ 8755811 w 12232257"/>
                <a:gd name="connsiteY101" fmla="*/ 1130060 h 3226279"/>
                <a:gd name="connsiteX102" fmla="*/ 8790317 w 12232257"/>
                <a:gd name="connsiteY102" fmla="*/ 1147313 h 3226279"/>
                <a:gd name="connsiteX103" fmla="*/ 8902461 w 12232257"/>
                <a:gd name="connsiteY103" fmla="*/ 1164566 h 3226279"/>
                <a:gd name="connsiteX104" fmla="*/ 8988725 w 12232257"/>
                <a:gd name="connsiteY104" fmla="*/ 1173192 h 3226279"/>
                <a:gd name="connsiteX105" fmla="*/ 9290649 w 12232257"/>
                <a:gd name="connsiteY105" fmla="*/ 1181819 h 3226279"/>
                <a:gd name="connsiteX106" fmla="*/ 9411419 w 12232257"/>
                <a:gd name="connsiteY106" fmla="*/ 1224951 h 3226279"/>
                <a:gd name="connsiteX107" fmla="*/ 9506310 w 12232257"/>
                <a:gd name="connsiteY107" fmla="*/ 1224951 h 3226279"/>
                <a:gd name="connsiteX108" fmla="*/ 9851366 w 12232257"/>
                <a:gd name="connsiteY108" fmla="*/ 1138687 h 3226279"/>
                <a:gd name="connsiteX109" fmla="*/ 9929004 w 12232257"/>
                <a:gd name="connsiteY109" fmla="*/ 1164566 h 3226279"/>
                <a:gd name="connsiteX110" fmla="*/ 10187796 w 12232257"/>
                <a:gd name="connsiteY110" fmla="*/ 1242204 h 3226279"/>
                <a:gd name="connsiteX111" fmla="*/ 10274061 w 12232257"/>
                <a:gd name="connsiteY111" fmla="*/ 1276709 h 3226279"/>
                <a:gd name="connsiteX112" fmla="*/ 11093570 w 12232257"/>
                <a:gd name="connsiteY112" fmla="*/ 1250830 h 3226279"/>
                <a:gd name="connsiteX113" fmla="*/ 11335110 w 12232257"/>
                <a:gd name="connsiteY113" fmla="*/ 1233577 h 3226279"/>
                <a:gd name="connsiteX114" fmla="*/ 11455879 w 12232257"/>
                <a:gd name="connsiteY114" fmla="*/ 1233577 h 3226279"/>
                <a:gd name="connsiteX115" fmla="*/ 11628408 w 12232257"/>
                <a:gd name="connsiteY115" fmla="*/ 1242204 h 3226279"/>
                <a:gd name="connsiteX116" fmla="*/ 11887200 w 12232257"/>
                <a:gd name="connsiteY116" fmla="*/ 1311215 h 3226279"/>
                <a:gd name="connsiteX117" fmla="*/ 11956211 w 12232257"/>
                <a:gd name="connsiteY117" fmla="*/ 1285336 h 3226279"/>
                <a:gd name="connsiteX118" fmla="*/ 11982091 w 12232257"/>
                <a:gd name="connsiteY118" fmla="*/ 1276709 h 3226279"/>
                <a:gd name="connsiteX119" fmla="*/ 12232257 w 12232257"/>
                <a:gd name="connsiteY119" fmla="*/ 1250830 h 3226279"/>
                <a:gd name="connsiteX120" fmla="*/ 12197751 w 12232257"/>
                <a:gd name="connsiteY120" fmla="*/ 3226279 h 3226279"/>
                <a:gd name="connsiteX121" fmla="*/ 0 w 12232257"/>
                <a:gd name="connsiteY121" fmla="*/ 3217653 h 3226279"/>
                <a:gd name="connsiteX122" fmla="*/ 17253 w 12232257"/>
                <a:gd name="connsiteY122" fmla="*/ 0 h 322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12232257" h="3226279">
                  <a:moveTo>
                    <a:pt x="0" y="414068"/>
                  </a:moveTo>
                  <a:lnTo>
                    <a:pt x="172528" y="405441"/>
                  </a:lnTo>
                  <a:lnTo>
                    <a:pt x="439947" y="431321"/>
                  </a:lnTo>
                  <a:lnTo>
                    <a:pt x="534838" y="396815"/>
                  </a:lnTo>
                  <a:cubicBezTo>
                    <a:pt x="549337" y="391378"/>
                    <a:pt x="563471" y="384999"/>
                    <a:pt x="577970" y="379562"/>
                  </a:cubicBezTo>
                  <a:cubicBezTo>
                    <a:pt x="601441" y="370761"/>
                    <a:pt x="621245" y="365526"/>
                    <a:pt x="646981" y="362309"/>
                  </a:cubicBezTo>
                  <a:cubicBezTo>
                    <a:pt x="655541" y="361239"/>
                    <a:pt x="664234" y="362309"/>
                    <a:pt x="672861" y="362309"/>
                  </a:cubicBezTo>
                  <a:lnTo>
                    <a:pt x="810883" y="379562"/>
                  </a:lnTo>
                  <a:lnTo>
                    <a:pt x="940279" y="431321"/>
                  </a:lnTo>
                  <a:lnTo>
                    <a:pt x="1155940" y="405441"/>
                  </a:lnTo>
                  <a:lnTo>
                    <a:pt x="1242204" y="457200"/>
                  </a:lnTo>
                  <a:lnTo>
                    <a:pt x="1328468" y="465826"/>
                  </a:lnTo>
                  <a:lnTo>
                    <a:pt x="1475117" y="465826"/>
                  </a:lnTo>
                  <a:cubicBezTo>
                    <a:pt x="1555613" y="456882"/>
                    <a:pt x="1526716" y="457200"/>
                    <a:pt x="1561381" y="457200"/>
                  </a:cubicBezTo>
                  <a:lnTo>
                    <a:pt x="1656272" y="414068"/>
                  </a:lnTo>
                  <a:cubicBezTo>
                    <a:pt x="1759454" y="434705"/>
                    <a:pt x="1713212" y="431321"/>
                    <a:pt x="1794295" y="431321"/>
                  </a:cubicBezTo>
                  <a:lnTo>
                    <a:pt x="1871932" y="431321"/>
                  </a:lnTo>
                  <a:lnTo>
                    <a:pt x="2018581" y="474453"/>
                  </a:lnTo>
                  <a:lnTo>
                    <a:pt x="2303253" y="474453"/>
                  </a:lnTo>
                  <a:lnTo>
                    <a:pt x="2432649" y="474453"/>
                  </a:lnTo>
                  <a:lnTo>
                    <a:pt x="2562045" y="534838"/>
                  </a:lnTo>
                  <a:lnTo>
                    <a:pt x="2682815" y="534838"/>
                  </a:lnTo>
                  <a:lnTo>
                    <a:pt x="2881223" y="526211"/>
                  </a:lnTo>
                  <a:lnTo>
                    <a:pt x="3252159" y="491705"/>
                  </a:lnTo>
                  <a:cubicBezTo>
                    <a:pt x="3280914" y="494581"/>
                    <a:pt x="3310265" y="493834"/>
                    <a:pt x="3338423" y="500332"/>
                  </a:cubicBezTo>
                  <a:cubicBezTo>
                    <a:pt x="3348525" y="502663"/>
                    <a:pt x="3355029" y="512948"/>
                    <a:pt x="3364302" y="517585"/>
                  </a:cubicBezTo>
                  <a:cubicBezTo>
                    <a:pt x="3409096" y="539982"/>
                    <a:pt x="3373734" y="509764"/>
                    <a:pt x="3407434" y="543464"/>
                  </a:cubicBezTo>
                  <a:lnTo>
                    <a:pt x="3433313" y="552090"/>
                  </a:lnTo>
                  <a:lnTo>
                    <a:pt x="3545457" y="655607"/>
                  </a:lnTo>
                  <a:lnTo>
                    <a:pt x="3545457" y="681487"/>
                  </a:lnTo>
                  <a:lnTo>
                    <a:pt x="3252159" y="690113"/>
                  </a:lnTo>
                  <a:cubicBezTo>
                    <a:pt x="3209277" y="694877"/>
                    <a:pt x="3119555" y="705370"/>
                    <a:pt x="3079630" y="707366"/>
                  </a:cubicBezTo>
                  <a:cubicBezTo>
                    <a:pt x="3053783" y="708658"/>
                    <a:pt x="3027872" y="707366"/>
                    <a:pt x="3001993" y="707366"/>
                  </a:cubicBezTo>
                  <a:lnTo>
                    <a:pt x="2691442" y="715992"/>
                  </a:lnTo>
                  <a:cubicBezTo>
                    <a:pt x="2656936" y="718868"/>
                    <a:pt x="2622313" y="720573"/>
                    <a:pt x="2587925" y="724619"/>
                  </a:cubicBezTo>
                  <a:cubicBezTo>
                    <a:pt x="2545032" y="729665"/>
                    <a:pt x="2538510" y="739197"/>
                    <a:pt x="2493034" y="741872"/>
                  </a:cubicBezTo>
                  <a:cubicBezTo>
                    <a:pt x="2461459" y="743730"/>
                    <a:pt x="2429774" y="741872"/>
                    <a:pt x="2398144" y="741872"/>
                  </a:cubicBezTo>
                  <a:lnTo>
                    <a:pt x="2355011" y="759124"/>
                  </a:lnTo>
                  <a:lnTo>
                    <a:pt x="2294627" y="819509"/>
                  </a:lnTo>
                  <a:lnTo>
                    <a:pt x="2242868" y="888521"/>
                  </a:lnTo>
                  <a:cubicBezTo>
                    <a:pt x="2214731" y="963552"/>
                    <a:pt x="2227977" y="935558"/>
                    <a:pt x="2208362" y="974785"/>
                  </a:cubicBezTo>
                  <a:lnTo>
                    <a:pt x="2199736" y="1035170"/>
                  </a:lnTo>
                  <a:cubicBezTo>
                    <a:pt x="2222740" y="1052423"/>
                    <a:pt x="2243781" y="1072662"/>
                    <a:pt x="2268747" y="1086928"/>
                  </a:cubicBezTo>
                  <a:cubicBezTo>
                    <a:pt x="2284537" y="1095951"/>
                    <a:pt x="2320506" y="1104181"/>
                    <a:pt x="2320506" y="1104181"/>
                  </a:cubicBezTo>
                  <a:lnTo>
                    <a:pt x="2493034" y="1207698"/>
                  </a:lnTo>
                  <a:cubicBezTo>
                    <a:pt x="2555759" y="1252501"/>
                    <a:pt x="2528683" y="1250830"/>
                    <a:pt x="2562045" y="1250830"/>
                  </a:cubicBezTo>
                  <a:lnTo>
                    <a:pt x="2700068" y="1302588"/>
                  </a:lnTo>
                  <a:cubicBezTo>
                    <a:pt x="2843474" y="1324651"/>
                    <a:pt x="2774390" y="1319841"/>
                    <a:pt x="2907102" y="1319841"/>
                  </a:cubicBezTo>
                  <a:lnTo>
                    <a:pt x="3036498" y="1319841"/>
                  </a:lnTo>
                  <a:cubicBezTo>
                    <a:pt x="3128513" y="1316966"/>
                    <a:pt x="3220618" y="1316184"/>
                    <a:pt x="3312544" y="1311215"/>
                  </a:cubicBezTo>
                  <a:cubicBezTo>
                    <a:pt x="3327185" y="1310424"/>
                    <a:pt x="3341452" y="1306144"/>
                    <a:pt x="3355676" y="1302588"/>
                  </a:cubicBezTo>
                  <a:cubicBezTo>
                    <a:pt x="3364497" y="1300383"/>
                    <a:pt x="3381555" y="1293962"/>
                    <a:pt x="3381555" y="1293962"/>
                  </a:cubicBezTo>
                  <a:lnTo>
                    <a:pt x="3510951" y="1268083"/>
                  </a:lnTo>
                  <a:lnTo>
                    <a:pt x="3631721" y="1302588"/>
                  </a:lnTo>
                  <a:cubicBezTo>
                    <a:pt x="3657600" y="1308339"/>
                    <a:pt x="3684021" y="1312045"/>
                    <a:pt x="3709359" y="1319841"/>
                  </a:cubicBezTo>
                  <a:cubicBezTo>
                    <a:pt x="3735472" y="1327876"/>
                    <a:pt x="3743350" y="1342422"/>
                    <a:pt x="3769744" y="1345721"/>
                  </a:cubicBezTo>
                  <a:cubicBezTo>
                    <a:pt x="3784010" y="1347504"/>
                    <a:pt x="3798499" y="1345721"/>
                    <a:pt x="3812876" y="1345721"/>
                  </a:cubicBezTo>
                  <a:lnTo>
                    <a:pt x="3976778" y="1354347"/>
                  </a:lnTo>
                  <a:lnTo>
                    <a:pt x="4149306" y="1345721"/>
                  </a:lnTo>
                  <a:lnTo>
                    <a:pt x="4201064" y="1337094"/>
                  </a:lnTo>
                  <a:lnTo>
                    <a:pt x="4356340" y="1337094"/>
                  </a:lnTo>
                  <a:lnTo>
                    <a:pt x="4494362" y="1423358"/>
                  </a:lnTo>
                  <a:lnTo>
                    <a:pt x="4666891" y="1500996"/>
                  </a:lnTo>
                  <a:lnTo>
                    <a:pt x="4770408" y="1518249"/>
                  </a:lnTo>
                  <a:lnTo>
                    <a:pt x="4942936" y="1587260"/>
                  </a:lnTo>
                  <a:cubicBezTo>
                    <a:pt x="4979615" y="1603562"/>
                    <a:pt x="5009526" y="1619841"/>
                    <a:pt x="5046453" y="1630392"/>
                  </a:cubicBezTo>
                  <a:cubicBezTo>
                    <a:pt x="5108476" y="1648113"/>
                    <a:pt x="5052895" y="1629846"/>
                    <a:pt x="5124091" y="1647645"/>
                  </a:cubicBezTo>
                  <a:cubicBezTo>
                    <a:pt x="5132913" y="1649850"/>
                    <a:pt x="5141227" y="1653774"/>
                    <a:pt x="5149970" y="1656272"/>
                  </a:cubicBezTo>
                  <a:cubicBezTo>
                    <a:pt x="5161370" y="1659529"/>
                    <a:pt x="5172902" y="1662326"/>
                    <a:pt x="5184476" y="1664898"/>
                  </a:cubicBezTo>
                  <a:cubicBezTo>
                    <a:pt x="5198789" y="1668078"/>
                    <a:pt x="5213510" y="1669496"/>
                    <a:pt x="5227608" y="1673524"/>
                  </a:cubicBezTo>
                  <a:cubicBezTo>
                    <a:pt x="5253837" y="1681018"/>
                    <a:pt x="5282547" y="1684273"/>
                    <a:pt x="5305245" y="1699404"/>
                  </a:cubicBezTo>
                  <a:lnTo>
                    <a:pt x="5331125" y="1716656"/>
                  </a:lnTo>
                  <a:lnTo>
                    <a:pt x="5434642" y="1742536"/>
                  </a:lnTo>
                  <a:lnTo>
                    <a:pt x="5546785" y="1785668"/>
                  </a:lnTo>
                  <a:lnTo>
                    <a:pt x="6116128" y="1777041"/>
                  </a:lnTo>
                  <a:lnTo>
                    <a:pt x="6219645" y="1742536"/>
                  </a:lnTo>
                  <a:lnTo>
                    <a:pt x="6340415" y="1690777"/>
                  </a:lnTo>
                  <a:lnTo>
                    <a:pt x="6650966" y="1690777"/>
                  </a:lnTo>
                  <a:lnTo>
                    <a:pt x="7004649" y="1690777"/>
                  </a:lnTo>
                  <a:cubicBezTo>
                    <a:pt x="7090159" y="1700279"/>
                    <a:pt x="7114562" y="1704145"/>
                    <a:pt x="7211683" y="1708030"/>
                  </a:cubicBezTo>
                  <a:cubicBezTo>
                    <a:pt x="7240415" y="1709179"/>
                    <a:pt x="7269192" y="1708030"/>
                    <a:pt x="7297947" y="1708030"/>
                  </a:cubicBezTo>
                  <a:lnTo>
                    <a:pt x="7763774" y="1708030"/>
                  </a:lnTo>
                  <a:cubicBezTo>
                    <a:pt x="7866956" y="1687393"/>
                    <a:pt x="7820714" y="1690777"/>
                    <a:pt x="7901796" y="1690777"/>
                  </a:cubicBezTo>
                  <a:lnTo>
                    <a:pt x="8445261" y="1682151"/>
                  </a:lnTo>
                  <a:lnTo>
                    <a:pt x="8617789" y="1673524"/>
                  </a:lnTo>
                  <a:lnTo>
                    <a:pt x="8738559" y="1647645"/>
                  </a:lnTo>
                  <a:cubicBezTo>
                    <a:pt x="8761563" y="1630392"/>
                    <a:pt x="8785738" y="1614600"/>
                    <a:pt x="8807570" y="1595887"/>
                  </a:cubicBezTo>
                  <a:cubicBezTo>
                    <a:pt x="8886396" y="1528321"/>
                    <a:pt x="8831569" y="1558006"/>
                    <a:pt x="8876581" y="1535502"/>
                  </a:cubicBezTo>
                  <a:lnTo>
                    <a:pt x="8911087" y="1509622"/>
                  </a:lnTo>
                  <a:lnTo>
                    <a:pt x="9118121" y="1440611"/>
                  </a:lnTo>
                  <a:lnTo>
                    <a:pt x="8833449" y="1423358"/>
                  </a:lnTo>
                  <a:lnTo>
                    <a:pt x="8704053" y="1423358"/>
                  </a:lnTo>
                  <a:lnTo>
                    <a:pt x="8005313" y="1406105"/>
                  </a:lnTo>
                  <a:lnTo>
                    <a:pt x="8220974" y="1276709"/>
                  </a:lnTo>
                  <a:cubicBezTo>
                    <a:pt x="8241102" y="1259456"/>
                    <a:pt x="8261879" y="1242933"/>
                    <a:pt x="8281359" y="1224951"/>
                  </a:cubicBezTo>
                  <a:cubicBezTo>
                    <a:pt x="8305264" y="1202885"/>
                    <a:pt x="8327366" y="1178943"/>
                    <a:pt x="8350370" y="1155939"/>
                  </a:cubicBezTo>
                  <a:lnTo>
                    <a:pt x="8376249" y="1130060"/>
                  </a:lnTo>
                  <a:cubicBezTo>
                    <a:pt x="8500309" y="1073670"/>
                    <a:pt x="8438860" y="1088747"/>
                    <a:pt x="8574657" y="1078302"/>
                  </a:cubicBezTo>
                  <a:cubicBezTo>
                    <a:pt x="8577524" y="1078081"/>
                    <a:pt x="8580408" y="1078302"/>
                    <a:pt x="8583283" y="1078302"/>
                  </a:cubicBezTo>
                  <a:lnTo>
                    <a:pt x="8652295" y="1078302"/>
                  </a:lnTo>
                  <a:cubicBezTo>
                    <a:pt x="8672423" y="1092679"/>
                    <a:pt x="8690555" y="1110372"/>
                    <a:pt x="8712679" y="1121434"/>
                  </a:cubicBezTo>
                  <a:cubicBezTo>
                    <a:pt x="8725793" y="1127991"/>
                    <a:pt x="8741901" y="1125424"/>
                    <a:pt x="8755811" y="1130060"/>
                  </a:cubicBezTo>
                  <a:cubicBezTo>
                    <a:pt x="8768011" y="1134127"/>
                    <a:pt x="8778117" y="1143246"/>
                    <a:pt x="8790317" y="1147313"/>
                  </a:cubicBezTo>
                  <a:cubicBezTo>
                    <a:pt x="8816697" y="1156106"/>
                    <a:pt x="8881333" y="1161045"/>
                    <a:pt x="8902461" y="1164566"/>
                  </a:cubicBezTo>
                  <a:cubicBezTo>
                    <a:pt x="8979322" y="1177376"/>
                    <a:pt x="8887829" y="1173192"/>
                    <a:pt x="8988725" y="1173192"/>
                  </a:cubicBezTo>
                  <a:lnTo>
                    <a:pt x="9290649" y="1181819"/>
                  </a:lnTo>
                  <a:cubicBezTo>
                    <a:pt x="9291694" y="1182211"/>
                    <a:pt x="9399269" y="1223522"/>
                    <a:pt x="9411419" y="1224951"/>
                  </a:cubicBezTo>
                  <a:cubicBezTo>
                    <a:pt x="9442833" y="1228647"/>
                    <a:pt x="9474680" y="1224951"/>
                    <a:pt x="9506310" y="1224951"/>
                  </a:cubicBezTo>
                  <a:lnTo>
                    <a:pt x="9851366" y="1138687"/>
                  </a:lnTo>
                  <a:lnTo>
                    <a:pt x="9929004" y="1164566"/>
                  </a:lnTo>
                  <a:lnTo>
                    <a:pt x="10187796" y="1242204"/>
                  </a:lnTo>
                  <a:cubicBezTo>
                    <a:pt x="10262828" y="1270341"/>
                    <a:pt x="10234833" y="1257096"/>
                    <a:pt x="10274061" y="1276709"/>
                  </a:cubicBezTo>
                  <a:lnTo>
                    <a:pt x="11093570" y="1250830"/>
                  </a:lnTo>
                  <a:lnTo>
                    <a:pt x="11335110" y="1233577"/>
                  </a:lnTo>
                  <a:lnTo>
                    <a:pt x="11455879" y="1233577"/>
                  </a:lnTo>
                  <a:lnTo>
                    <a:pt x="11628408" y="1242204"/>
                  </a:lnTo>
                  <a:lnTo>
                    <a:pt x="11887200" y="1311215"/>
                  </a:lnTo>
                  <a:lnTo>
                    <a:pt x="11956211" y="1285336"/>
                  </a:lnTo>
                  <a:cubicBezTo>
                    <a:pt x="11964757" y="1282228"/>
                    <a:pt x="11982091" y="1276709"/>
                    <a:pt x="11982091" y="1276709"/>
                  </a:cubicBezTo>
                  <a:lnTo>
                    <a:pt x="12232257" y="1250830"/>
                  </a:lnTo>
                  <a:lnTo>
                    <a:pt x="12197751" y="3226279"/>
                  </a:lnTo>
                  <a:lnTo>
                    <a:pt x="0" y="3217653"/>
                  </a:lnTo>
                  <a:lnTo>
                    <a:pt x="17253" y="0"/>
                  </a:lnTo>
                </a:path>
              </a:pathLst>
            </a:custGeom>
            <a:solidFill>
              <a:srgbClr val="699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6352663" y="5565351"/>
              <a:ext cx="5839337" cy="551866"/>
            </a:xfrm>
            <a:custGeom>
              <a:avLst/>
              <a:gdLst>
                <a:gd name="connsiteX0" fmla="*/ 0 w 7199697"/>
                <a:gd name="connsiteY0" fmla="*/ 587141 h 1463040"/>
                <a:gd name="connsiteX1" fmla="*/ 250257 w 7199697"/>
                <a:gd name="connsiteY1" fmla="*/ 413886 h 1463040"/>
                <a:gd name="connsiteX2" fmla="*/ 433137 w 7199697"/>
                <a:gd name="connsiteY2" fmla="*/ 433136 h 1463040"/>
                <a:gd name="connsiteX3" fmla="*/ 635267 w 7199697"/>
                <a:gd name="connsiteY3" fmla="*/ 433136 h 1463040"/>
                <a:gd name="connsiteX4" fmla="*/ 635267 w 7199697"/>
                <a:gd name="connsiteY4" fmla="*/ 433136 h 1463040"/>
                <a:gd name="connsiteX5" fmla="*/ 972151 w 7199697"/>
                <a:gd name="connsiteY5" fmla="*/ 423511 h 1463040"/>
                <a:gd name="connsiteX6" fmla="*/ 1106905 w 7199697"/>
                <a:gd name="connsiteY6" fmla="*/ 375385 h 1463040"/>
                <a:gd name="connsiteX7" fmla="*/ 1145406 w 7199697"/>
                <a:gd name="connsiteY7" fmla="*/ 365760 h 1463040"/>
                <a:gd name="connsiteX8" fmla="*/ 1222408 w 7199697"/>
                <a:gd name="connsiteY8" fmla="*/ 327259 h 1463040"/>
                <a:gd name="connsiteX9" fmla="*/ 1501541 w 7199697"/>
                <a:gd name="connsiteY9" fmla="*/ 327259 h 1463040"/>
                <a:gd name="connsiteX10" fmla="*/ 1607419 w 7199697"/>
                <a:gd name="connsiteY10" fmla="*/ 288757 h 1463040"/>
                <a:gd name="connsiteX11" fmla="*/ 1722922 w 7199697"/>
                <a:gd name="connsiteY11" fmla="*/ 269507 h 1463040"/>
                <a:gd name="connsiteX12" fmla="*/ 1828800 w 7199697"/>
                <a:gd name="connsiteY12" fmla="*/ 269507 h 1463040"/>
                <a:gd name="connsiteX13" fmla="*/ 2030930 w 7199697"/>
                <a:gd name="connsiteY13" fmla="*/ 259882 h 1463040"/>
                <a:gd name="connsiteX14" fmla="*/ 2117558 w 7199697"/>
                <a:gd name="connsiteY14" fmla="*/ 279132 h 1463040"/>
                <a:gd name="connsiteX15" fmla="*/ 2156059 w 7199697"/>
                <a:gd name="connsiteY15" fmla="*/ 288757 h 1463040"/>
                <a:gd name="connsiteX16" fmla="*/ 2406316 w 7199697"/>
                <a:gd name="connsiteY16" fmla="*/ 279132 h 1463040"/>
                <a:gd name="connsiteX17" fmla="*/ 2512194 w 7199697"/>
                <a:gd name="connsiteY17" fmla="*/ 279132 h 1463040"/>
                <a:gd name="connsiteX18" fmla="*/ 2627697 w 7199697"/>
                <a:gd name="connsiteY18" fmla="*/ 279132 h 1463040"/>
                <a:gd name="connsiteX19" fmla="*/ 2695074 w 7199697"/>
                <a:gd name="connsiteY19" fmla="*/ 336884 h 1463040"/>
                <a:gd name="connsiteX20" fmla="*/ 2733575 w 7199697"/>
                <a:gd name="connsiteY20" fmla="*/ 365760 h 1463040"/>
                <a:gd name="connsiteX21" fmla="*/ 2829827 w 7199697"/>
                <a:gd name="connsiteY21" fmla="*/ 385010 h 1463040"/>
                <a:gd name="connsiteX22" fmla="*/ 2829827 w 7199697"/>
                <a:gd name="connsiteY22" fmla="*/ 385010 h 1463040"/>
                <a:gd name="connsiteX23" fmla="*/ 3378467 w 7199697"/>
                <a:gd name="connsiteY23" fmla="*/ 308008 h 1463040"/>
                <a:gd name="connsiteX24" fmla="*/ 3465095 w 7199697"/>
                <a:gd name="connsiteY24" fmla="*/ 279132 h 1463040"/>
                <a:gd name="connsiteX25" fmla="*/ 3503596 w 7199697"/>
                <a:gd name="connsiteY25" fmla="*/ 269507 h 1463040"/>
                <a:gd name="connsiteX26" fmla="*/ 3715351 w 7199697"/>
                <a:gd name="connsiteY26" fmla="*/ 250256 h 1463040"/>
                <a:gd name="connsiteX27" fmla="*/ 3917482 w 7199697"/>
                <a:gd name="connsiteY27" fmla="*/ 250256 h 1463040"/>
                <a:gd name="connsiteX28" fmla="*/ 4052236 w 7199697"/>
                <a:gd name="connsiteY28" fmla="*/ 240631 h 1463040"/>
                <a:gd name="connsiteX29" fmla="*/ 4129238 w 7199697"/>
                <a:gd name="connsiteY29" fmla="*/ 192505 h 1463040"/>
                <a:gd name="connsiteX30" fmla="*/ 4158114 w 7199697"/>
                <a:gd name="connsiteY30" fmla="*/ 182880 h 1463040"/>
                <a:gd name="connsiteX31" fmla="*/ 4225490 w 7199697"/>
                <a:gd name="connsiteY31" fmla="*/ 134753 h 1463040"/>
                <a:gd name="connsiteX32" fmla="*/ 4273617 w 7199697"/>
                <a:gd name="connsiteY32" fmla="*/ 115503 h 1463040"/>
                <a:gd name="connsiteX33" fmla="*/ 4360244 w 7199697"/>
                <a:gd name="connsiteY33" fmla="*/ 77002 h 1463040"/>
                <a:gd name="connsiteX34" fmla="*/ 4389120 w 7199697"/>
                <a:gd name="connsiteY34" fmla="*/ 67376 h 1463040"/>
                <a:gd name="connsiteX35" fmla="*/ 4417996 w 7199697"/>
                <a:gd name="connsiteY35" fmla="*/ 48126 h 1463040"/>
                <a:gd name="connsiteX36" fmla="*/ 4427621 w 7199697"/>
                <a:gd name="connsiteY36" fmla="*/ 48126 h 1463040"/>
                <a:gd name="connsiteX37" fmla="*/ 4514248 w 7199697"/>
                <a:gd name="connsiteY37" fmla="*/ 77002 h 1463040"/>
                <a:gd name="connsiteX38" fmla="*/ 4600876 w 7199697"/>
                <a:gd name="connsiteY38" fmla="*/ 115503 h 1463040"/>
                <a:gd name="connsiteX39" fmla="*/ 4668252 w 7199697"/>
                <a:gd name="connsiteY39" fmla="*/ 134753 h 1463040"/>
                <a:gd name="connsiteX40" fmla="*/ 4880008 w 7199697"/>
                <a:gd name="connsiteY40" fmla="*/ 154004 h 1463040"/>
                <a:gd name="connsiteX41" fmla="*/ 5216892 w 7199697"/>
                <a:gd name="connsiteY41" fmla="*/ 96252 h 1463040"/>
                <a:gd name="connsiteX42" fmla="*/ 5313145 w 7199697"/>
                <a:gd name="connsiteY42" fmla="*/ 86627 h 1463040"/>
                <a:gd name="connsiteX43" fmla="*/ 5496025 w 7199697"/>
                <a:gd name="connsiteY43" fmla="*/ 77002 h 1463040"/>
                <a:gd name="connsiteX44" fmla="*/ 5929162 w 7199697"/>
                <a:gd name="connsiteY44" fmla="*/ 125128 h 1463040"/>
                <a:gd name="connsiteX45" fmla="*/ 6035040 w 7199697"/>
                <a:gd name="connsiteY45" fmla="*/ 154004 h 1463040"/>
                <a:gd name="connsiteX46" fmla="*/ 6593305 w 7199697"/>
                <a:gd name="connsiteY46" fmla="*/ 0 h 1463040"/>
                <a:gd name="connsiteX47" fmla="*/ 7064943 w 7199697"/>
                <a:gd name="connsiteY47" fmla="*/ 67376 h 1463040"/>
                <a:gd name="connsiteX48" fmla="*/ 7190071 w 7199697"/>
                <a:gd name="connsiteY48" fmla="*/ 105877 h 1463040"/>
                <a:gd name="connsiteX49" fmla="*/ 7199697 w 7199697"/>
                <a:gd name="connsiteY49" fmla="*/ 1463040 h 1463040"/>
                <a:gd name="connsiteX50" fmla="*/ 7113069 w 7199697"/>
                <a:gd name="connsiteY50" fmla="*/ 1443789 h 1463040"/>
                <a:gd name="connsiteX51" fmla="*/ 7026442 w 7199697"/>
                <a:gd name="connsiteY51" fmla="*/ 1443789 h 1463040"/>
                <a:gd name="connsiteX52" fmla="*/ 6795436 w 7199697"/>
                <a:gd name="connsiteY52" fmla="*/ 1434164 h 1463040"/>
                <a:gd name="connsiteX53" fmla="*/ 6689558 w 7199697"/>
                <a:gd name="connsiteY53" fmla="*/ 1309035 h 1463040"/>
                <a:gd name="connsiteX54" fmla="*/ 6477802 w 7199697"/>
                <a:gd name="connsiteY54" fmla="*/ 1222408 h 1463040"/>
                <a:gd name="connsiteX55" fmla="*/ 6371924 w 7199697"/>
                <a:gd name="connsiteY55" fmla="*/ 1222408 h 1463040"/>
                <a:gd name="connsiteX56" fmla="*/ 6140918 w 7199697"/>
                <a:gd name="connsiteY56" fmla="*/ 1222408 h 1463040"/>
                <a:gd name="connsiteX57" fmla="*/ 6063916 w 7199697"/>
                <a:gd name="connsiteY57" fmla="*/ 1164656 h 1463040"/>
                <a:gd name="connsiteX58" fmla="*/ 5813659 w 7199697"/>
                <a:gd name="connsiteY58" fmla="*/ 1029903 h 1463040"/>
                <a:gd name="connsiteX59" fmla="*/ 5573027 w 7199697"/>
                <a:gd name="connsiteY59" fmla="*/ 904774 h 1463040"/>
                <a:gd name="connsiteX60" fmla="*/ 5370897 w 7199697"/>
                <a:gd name="connsiteY60" fmla="*/ 818147 h 1463040"/>
                <a:gd name="connsiteX61" fmla="*/ 5111015 w 7199697"/>
                <a:gd name="connsiteY61" fmla="*/ 789271 h 1463040"/>
                <a:gd name="connsiteX62" fmla="*/ 3311090 w 7199697"/>
                <a:gd name="connsiteY62" fmla="*/ 798896 h 1463040"/>
                <a:gd name="connsiteX63" fmla="*/ 3051208 w 7199697"/>
                <a:gd name="connsiteY63" fmla="*/ 895149 h 1463040"/>
                <a:gd name="connsiteX64" fmla="*/ 2685448 w 7199697"/>
                <a:gd name="connsiteY64" fmla="*/ 904774 h 1463040"/>
                <a:gd name="connsiteX65" fmla="*/ 2589196 w 7199697"/>
                <a:gd name="connsiteY65" fmla="*/ 904774 h 1463040"/>
                <a:gd name="connsiteX66" fmla="*/ 2252311 w 7199697"/>
                <a:gd name="connsiteY66" fmla="*/ 895149 h 1463040"/>
                <a:gd name="connsiteX67" fmla="*/ 2117558 w 7199697"/>
                <a:gd name="connsiteY67" fmla="*/ 808522 h 1463040"/>
                <a:gd name="connsiteX68" fmla="*/ 1896177 w 7199697"/>
                <a:gd name="connsiteY68" fmla="*/ 770021 h 1463040"/>
                <a:gd name="connsiteX69" fmla="*/ 1732547 w 7199697"/>
                <a:gd name="connsiteY69" fmla="*/ 770021 h 1463040"/>
                <a:gd name="connsiteX70" fmla="*/ 1732547 w 7199697"/>
                <a:gd name="connsiteY70" fmla="*/ 770021 h 1463040"/>
                <a:gd name="connsiteX71" fmla="*/ 1771048 w 7199697"/>
                <a:gd name="connsiteY71" fmla="*/ 654517 h 1463040"/>
                <a:gd name="connsiteX72" fmla="*/ 1703671 w 7199697"/>
                <a:gd name="connsiteY72" fmla="*/ 596766 h 1463040"/>
                <a:gd name="connsiteX73" fmla="*/ 1453415 w 7199697"/>
                <a:gd name="connsiteY73" fmla="*/ 596766 h 1463040"/>
                <a:gd name="connsiteX74" fmla="*/ 346509 w 7199697"/>
                <a:gd name="connsiteY74" fmla="*/ 606391 h 1463040"/>
                <a:gd name="connsiteX75" fmla="*/ 192505 w 7199697"/>
                <a:gd name="connsiteY75" fmla="*/ 644892 h 1463040"/>
                <a:gd name="connsiteX76" fmla="*/ 0 w 7199697"/>
                <a:gd name="connsiteY76" fmla="*/ 587141 h 1463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7199697" h="1463040">
                  <a:moveTo>
                    <a:pt x="0" y="587141"/>
                  </a:moveTo>
                  <a:lnTo>
                    <a:pt x="250257" y="413886"/>
                  </a:lnTo>
                  <a:lnTo>
                    <a:pt x="433137" y="433136"/>
                  </a:lnTo>
                  <a:lnTo>
                    <a:pt x="635267" y="433136"/>
                  </a:lnTo>
                  <a:lnTo>
                    <a:pt x="635267" y="433136"/>
                  </a:lnTo>
                  <a:lnTo>
                    <a:pt x="972151" y="423511"/>
                  </a:lnTo>
                  <a:cubicBezTo>
                    <a:pt x="1017866" y="406368"/>
                    <a:pt x="1060371" y="389345"/>
                    <a:pt x="1106905" y="375385"/>
                  </a:cubicBezTo>
                  <a:cubicBezTo>
                    <a:pt x="1119576" y="371584"/>
                    <a:pt x="1145406" y="365760"/>
                    <a:pt x="1145406" y="365760"/>
                  </a:cubicBezTo>
                  <a:lnTo>
                    <a:pt x="1222408" y="327259"/>
                  </a:lnTo>
                  <a:lnTo>
                    <a:pt x="1501541" y="327259"/>
                  </a:lnTo>
                  <a:cubicBezTo>
                    <a:pt x="1600773" y="287565"/>
                    <a:pt x="1563238" y="288757"/>
                    <a:pt x="1607419" y="288757"/>
                  </a:cubicBezTo>
                  <a:lnTo>
                    <a:pt x="1722922" y="269507"/>
                  </a:lnTo>
                  <a:lnTo>
                    <a:pt x="1828800" y="269507"/>
                  </a:lnTo>
                  <a:lnTo>
                    <a:pt x="2030930" y="259882"/>
                  </a:lnTo>
                  <a:lnTo>
                    <a:pt x="2117558" y="279132"/>
                  </a:lnTo>
                  <a:cubicBezTo>
                    <a:pt x="2130448" y="282106"/>
                    <a:pt x="2156059" y="288757"/>
                    <a:pt x="2156059" y="288757"/>
                  </a:cubicBezTo>
                  <a:lnTo>
                    <a:pt x="2406316" y="279132"/>
                  </a:lnTo>
                  <a:lnTo>
                    <a:pt x="2512194" y="279132"/>
                  </a:lnTo>
                  <a:lnTo>
                    <a:pt x="2627697" y="279132"/>
                  </a:lnTo>
                  <a:cubicBezTo>
                    <a:pt x="2650156" y="298383"/>
                    <a:pt x="2672180" y="318153"/>
                    <a:pt x="2695074" y="336884"/>
                  </a:cubicBezTo>
                  <a:cubicBezTo>
                    <a:pt x="2707490" y="347043"/>
                    <a:pt x="2719226" y="358586"/>
                    <a:pt x="2733575" y="365760"/>
                  </a:cubicBezTo>
                  <a:cubicBezTo>
                    <a:pt x="2780192" y="389068"/>
                    <a:pt x="2785777" y="385010"/>
                    <a:pt x="2829827" y="385010"/>
                  </a:cubicBezTo>
                  <a:lnTo>
                    <a:pt x="2829827" y="385010"/>
                  </a:lnTo>
                  <a:lnTo>
                    <a:pt x="3378467" y="308008"/>
                  </a:lnTo>
                  <a:cubicBezTo>
                    <a:pt x="3407343" y="298383"/>
                    <a:pt x="3436003" y="288083"/>
                    <a:pt x="3465095" y="279132"/>
                  </a:cubicBezTo>
                  <a:cubicBezTo>
                    <a:pt x="3477739" y="275242"/>
                    <a:pt x="3503596" y="269507"/>
                    <a:pt x="3503596" y="269507"/>
                  </a:cubicBezTo>
                  <a:lnTo>
                    <a:pt x="3715351" y="250256"/>
                  </a:lnTo>
                  <a:lnTo>
                    <a:pt x="3917482" y="250256"/>
                  </a:lnTo>
                  <a:lnTo>
                    <a:pt x="4052236" y="240631"/>
                  </a:lnTo>
                  <a:cubicBezTo>
                    <a:pt x="4077903" y="224589"/>
                    <a:pt x="4102666" y="206999"/>
                    <a:pt x="4129238" y="192505"/>
                  </a:cubicBezTo>
                  <a:cubicBezTo>
                    <a:pt x="4138145" y="187647"/>
                    <a:pt x="4149305" y="187914"/>
                    <a:pt x="4158114" y="182880"/>
                  </a:cubicBezTo>
                  <a:cubicBezTo>
                    <a:pt x="4188611" y="165453"/>
                    <a:pt x="4195712" y="149642"/>
                    <a:pt x="4225490" y="134753"/>
                  </a:cubicBezTo>
                  <a:cubicBezTo>
                    <a:pt x="4240944" y="127026"/>
                    <a:pt x="4258163" y="123230"/>
                    <a:pt x="4273617" y="115503"/>
                  </a:cubicBezTo>
                  <a:cubicBezTo>
                    <a:pt x="4374202" y="65211"/>
                    <a:pt x="4274520" y="101495"/>
                    <a:pt x="4360244" y="77002"/>
                  </a:cubicBezTo>
                  <a:cubicBezTo>
                    <a:pt x="4370000" y="74215"/>
                    <a:pt x="4380045" y="71913"/>
                    <a:pt x="4389120" y="67376"/>
                  </a:cubicBezTo>
                  <a:cubicBezTo>
                    <a:pt x="4399467" y="62203"/>
                    <a:pt x="4417996" y="48126"/>
                    <a:pt x="4417996" y="48126"/>
                  </a:cubicBezTo>
                  <a:lnTo>
                    <a:pt x="4427621" y="48126"/>
                  </a:lnTo>
                  <a:cubicBezTo>
                    <a:pt x="4456497" y="57751"/>
                    <a:pt x="4487024" y="63390"/>
                    <a:pt x="4514248" y="77002"/>
                  </a:cubicBezTo>
                  <a:cubicBezTo>
                    <a:pt x="4620938" y="130347"/>
                    <a:pt x="4437918" y="88341"/>
                    <a:pt x="4600876" y="115503"/>
                  </a:cubicBezTo>
                  <a:cubicBezTo>
                    <a:pt x="4647986" y="139057"/>
                    <a:pt x="4625029" y="134753"/>
                    <a:pt x="4668252" y="134753"/>
                  </a:cubicBezTo>
                  <a:lnTo>
                    <a:pt x="4880008" y="154004"/>
                  </a:lnTo>
                  <a:lnTo>
                    <a:pt x="5216892" y="96252"/>
                  </a:lnTo>
                  <a:cubicBezTo>
                    <a:pt x="5248976" y="93044"/>
                    <a:pt x="5280977" y="88845"/>
                    <a:pt x="5313145" y="86627"/>
                  </a:cubicBezTo>
                  <a:cubicBezTo>
                    <a:pt x="5374045" y="82427"/>
                    <a:pt x="5496025" y="77002"/>
                    <a:pt x="5496025" y="77002"/>
                  </a:cubicBezTo>
                  <a:lnTo>
                    <a:pt x="5929162" y="125128"/>
                  </a:lnTo>
                  <a:lnTo>
                    <a:pt x="6035040" y="154004"/>
                  </a:lnTo>
                  <a:lnTo>
                    <a:pt x="6593305" y="0"/>
                  </a:lnTo>
                  <a:lnTo>
                    <a:pt x="7064943" y="67376"/>
                  </a:lnTo>
                  <a:lnTo>
                    <a:pt x="7190071" y="105877"/>
                  </a:lnTo>
                  <a:cubicBezTo>
                    <a:pt x="7193280" y="558265"/>
                    <a:pt x="7196488" y="1010652"/>
                    <a:pt x="7199697" y="1463040"/>
                  </a:cubicBezTo>
                  <a:lnTo>
                    <a:pt x="7113069" y="1443789"/>
                  </a:lnTo>
                  <a:lnTo>
                    <a:pt x="7026442" y="1443789"/>
                  </a:lnTo>
                  <a:lnTo>
                    <a:pt x="6795436" y="1434164"/>
                  </a:lnTo>
                  <a:lnTo>
                    <a:pt x="6689558" y="1309035"/>
                  </a:lnTo>
                  <a:lnTo>
                    <a:pt x="6477802" y="1222408"/>
                  </a:lnTo>
                  <a:lnTo>
                    <a:pt x="6371924" y="1222408"/>
                  </a:lnTo>
                  <a:lnTo>
                    <a:pt x="6140918" y="1222408"/>
                  </a:lnTo>
                  <a:lnTo>
                    <a:pt x="6063916" y="1164656"/>
                  </a:lnTo>
                  <a:lnTo>
                    <a:pt x="5813659" y="1029903"/>
                  </a:lnTo>
                  <a:lnTo>
                    <a:pt x="5573027" y="904774"/>
                  </a:lnTo>
                  <a:lnTo>
                    <a:pt x="5370897" y="818147"/>
                  </a:lnTo>
                  <a:lnTo>
                    <a:pt x="5111015" y="789271"/>
                  </a:lnTo>
                  <a:lnTo>
                    <a:pt x="3311090" y="798896"/>
                  </a:lnTo>
                  <a:lnTo>
                    <a:pt x="3051208" y="895149"/>
                  </a:lnTo>
                  <a:lnTo>
                    <a:pt x="2685448" y="904774"/>
                  </a:lnTo>
                  <a:lnTo>
                    <a:pt x="2589196" y="904774"/>
                  </a:lnTo>
                  <a:lnTo>
                    <a:pt x="2252311" y="895149"/>
                  </a:lnTo>
                  <a:lnTo>
                    <a:pt x="2117558" y="808522"/>
                  </a:lnTo>
                  <a:lnTo>
                    <a:pt x="1896177" y="770021"/>
                  </a:lnTo>
                  <a:lnTo>
                    <a:pt x="1732547" y="770021"/>
                  </a:lnTo>
                  <a:lnTo>
                    <a:pt x="1732547" y="770021"/>
                  </a:lnTo>
                  <a:lnTo>
                    <a:pt x="1771048" y="654517"/>
                  </a:lnTo>
                  <a:lnTo>
                    <a:pt x="1703671" y="596766"/>
                  </a:lnTo>
                  <a:lnTo>
                    <a:pt x="1453415" y="596766"/>
                  </a:lnTo>
                  <a:lnTo>
                    <a:pt x="346509" y="606391"/>
                  </a:lnTo>
                  <a:lnTo>
                    <a:pt x="192505" y="644892"/>
                  </a:lnTo>
                  <a:lnTo>
                    <a:pt x="0" y="587141"/>
                  </a:lnTo>
                  <a:close/>
                </a:path>
              </a:pathLst>
            </a:custGeom>
            <a:solidFill>
              <a:srgbClr val="548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944010" y="4884764"/>
              <a:ext cx="375972" cy="559280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699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117443" y="5532822"/>
              <a:ext cx="660032" cy="945950"/>
            </a:xfrm>
            <a:custGeom>
              <a:avLst/>
              <a:gdLst>
                <a:gd name="connsiteX0" fmla="*/ 304800 w 914400"/>
                <a:gd name="connsiteY0" fmla="*/ 0 h 1443038"/>
                <a:gd name="connsiteX1" fmla="*/ 304800 w 914400"/>
                <a:gd name="connsiteY1" fmla="*/ 0 h 1443038"/>
                <a:gd name="connsiteX2" fmla="*/ 233363 w 914400"/>
                <a:gd name="connsiteY2" fmla="*/ 28575 h 1443038"/>
                <a:gd name="connsiteX3" fmla="*/ 176213 w 914400"/>
                <a:gd name="connsiteY3" fmla="*/ 52388 h 1443038"/>
                <a:gd name="connsiteX4" fmla="*/ 142875 w 914400"/>
                <a:gd name="connsiteY4" fmla="*/ 57150 h 1443038"/>
                <a:gd name="connsiteX5" fmla="*/ 161925 w 914400"/>
                <a:gd name="connsiteY5" fmla="*/ 85725 h 1443038"/>
                <a:gd name="connsiteX6" fmla="*/ 95250 w 914400"/>
                <a:gd name="connsiteY6" fmla="*/ 90488 h 1443038"/>
                <a:gd name="connsiteX7" fmla="*/ 85725 w 914400"/>
                <a:gd name="connsiteY7" fmla="*/ 100013 h 1443038"/>
                <a:gd name="connsiteX8" fmla="*/ 23812 w 914400"/>
                <a:gd name="connsiteY8" fmla="*/ 157163 h 1443038"/>
                <a:gd name="connsiteX9" fmla="*/ 57150 w 914400"/>
                <a:gd name="connsiteY9" fmla="*/ 204788 h 1443038"/>
                <a:gd name="connsiteX10" fmla="*/ 95250 w 914400"/>
                <a:gd name="connsiteY10" fmla="*/ 252413 h 1443038"/>
                <a:gd name="connsiteX11" fmla="*/ 90488 w 914400"/>
                <a:gd name="connsiteY11" fmla="*/ 276225 h 1443038"/>
                <a:gd name="connsiteX12" fmla="*/ 52387 w 914400"/>
                <a:gd name="connsiteY12" fmla="*/ 295275 h 1443038"/>
                <a:gd name="connsiteX13" fmla="*/ 23812 w 914400"/>
                <a:gd name="connsiteY13" fmla="*/ 390525 h 1443038"/>
                <a:gd name="connsiteX14" fmla="*/ 76200 w 914400"/>
                <a:gd name="connsiteY14" fmla="*/ 395288 h 1443038"/>
                <a:gd name="connsiteX15" fmla="*/ 152400 w 914400"/>
                <a:gd name="connsiteY15" fmla="*/ 376238 h 1443038"/>
                <a:gd name="connsiteX16" fmla="*/ 100013 w 914400"/>
                <a:gd name="connsiteY16" fmla="*/ 414338 h 1443038"/>
                <a:gd name="connsiteX17" fmla="*/ 66675 w 914400"/>
                <a:gd name="connsiteY17" fmla="*/ 438150 h 1443038"/>
                <a:gd name="connsiteX18" fmla="*/ 33337 w 914400"/>
                <a:gd name="connsiteY18" fmla="*/ 471488 h 1443038"/>
                <a:gd name="connsiteX19" fmla="*/ 38100 w 914400"/>
                <a:gd name="connsiteY19" fmla="*/ 538163 h 1443038"/>
                <a:gd name="connsiteX20" fmla="*/ 95250 w 914400"/>
                <a:gd name="connsiteY20" fmla="*/ 547688 h 1443038"/>
                <a:gd name="connsiteX21" fmla="*/ 157163 w 914400"/>
                <a:gd name="connsiteY21" fmla="*/ 538163 h 1443038"/>
                <a:gd name="connsiteX22" fmla="*/ 252413 w 914400"/>
                <a:gd name="connsiteY22" fmla="*/ 538163 h 1443038"/>
                <a:gd name="connsiteX23" fmla="*/ 261938 w 914400"/>
                <a:gd name="connsiteY23" fmla="*/ 571500 h 1443038"/>
                <a:gd name="connsiteX24" fmla="*/ 204788 w 914400"/>
                <a:gd name="connsiteY24" fmla="*/ 590550 h 1443038"/>
                <a:gd name="connsiteX25" fmla="*/ 200025 w 914400"/>
                <a:gd name="connsiteY25" fmla="*/ 590550 h 1443038"/>
                <a:gd name="connsiteX26" fmla="*/ 157163 w 914400"/>
                <a:gd name="connsiteY26" fmla="*/ 590550 h 1443038"/>
                <a:gd name="connsiteX27" fmla="*/ 109538 w 914400"/>
                <a:gd name="connsiteY27" fmla="*/ 590550 h 1443038"/>
                <a:gd name="connsiteX28" fmla="*/ 42862 w 914400"/>
                <a:gd name="connsiteY28" fmla="*/ 595313 h 1443038"/>
                <a:gd name="connsiteX29" fmla="*/ 0 w 914400"/>
                <a:gd name="connsiteY29" fmla="*/ 647700 h 1443038"/>
                <a:gd name="connsiteX30" fmla="*/ 4762 w 914400"/>
                <a:gd name="connsiteY30" fmla="*/ 695325 h 1443038"/>
                <a:gd name="connsiteX31" fmla="*/ 47625 w 914400"/>
                <a:gd name="connsiteY31" fmla="*/ 719138 h 1443038"/>
                <a:gd name="connsiteX32" fmla="*/ 23812 w 914400"/>
                <a:gd name="connsiteY32" fmla="*/ 752475 h 1443038"/>
                <a:gd name="connsiteX33" fmla="*/ 66675 w 914400"/>
                <a:gd name="connsiteY33" fmla="*/ 781050 h 1443038"/>
                <a:gd name="connsiteX34" fmla="*/ 109538 w 914400"/>
                <a:gd name="connsiteY34" fmla="*/ 785813 h 1443038"/>
                <a:gd name="connsiteX35" fmla="*/ 123825 w 914400"/>
                <a:gd name="connsiteY35" fmla="*/ 781050 h 1443038"/>
                <a:gd name="connsiteX36" fmla="*/ 209550 w 914400"/>
                <a:gd name="connsiteY36" fmla="*/ 762000 h 1443038"/>
                <a:gd name="connsiteX37" fmla="*/ 304800 w 914400"/>
                <a:gd name="connsiteY37" fmla="*/ 752475 h 1443038"/>
                <a:gd name="connsiteX38" fmla="*/ 366713 w 914400"/>
                <a:gd name="connsiteY38" fmla="*/ 752475 h 1443038"/>
                <a:gd name="connsiteX39" fmla="*/ 385763 w 914400"/>
                <a:gd name="connsiteY39" fmla="*/ 781050 h 1443038"/>
                <a:gd name="connsiteX40" fmla="*/ 381000 w 914400"/>
                <a:gd name="connsiteY40" fmla="*/ 990600 h 1443038"/>
                <a:gd name="connsiteX41" fmla="*/ 395288 w 914400"/>
                <a:gd name="connsiteY41" fmla="*/ 1319213 h 1443038"/>
                <a:gd name="connsiteX42" fmla="*/ 395288 w 914400"/>
                <a:gd name="connsiteY42" fmla="*/ 1376363 h 1443038"/>
                <a:gd name="connsiteX43" fmla="*/ 385763 w 914400"/>
                <a:gd name="connsiteY43" fmla="*/ 1400175 h 1443038"/>
                <a:gd name="connsiteX44" fmla="*/ 333375 w 914400"/>
                <a:gd name="connsiteY44" fmla="*/ 1433513 h 1443038"/>
                <a:gd name="connsiteX45" fmla="*/ 371475 w 914400"/>
                <a:gd name="connsiteY45" fmla="*/ 1443038 h 1443038"/>
                <a:gd name="connsiteX46" fmla="*/ 433388 w 914400"/>
                <a:gd name="connsiteY46" fmla="*/ 1443038 h 1443038"/>
                <a:gd name="connsiteX47" fmla="*/ 495300 w 914400"/>
                <a:gd name="connsiteY47" fmla="*/ 1428750 h 1443038"/>
                <a:gd name="connsiteX48" fmla="*/ 476250 w 914400"/>
                <a:gd name="connsiteY48" fmla="*/ 1400175 h 1443038"/>
                <a:gd name="connsiteX49" fmla="*/ 457200 w 914400"/>
                <a:gd name="connsiteY49" fmla="*/ 1352550 h 1443038"/>
                <a:gd name="connsiteX50" fmla="*/ 452438 w 914400"/>
                <a:gd name="connsiteY50" fmla="*/ 1100138 h 1443038"/>
                <a:gd name="connsiteX51" fmla="*/ 433388 w 914400"/>
                <a:gd name="connsiteY51" fmla="*/ 1019175 h 1443038"/>
                <a:gd name="connsiteX52" fmla="*/ 423863 w 914400"/>
                <a:gd name="connsiteY52" fmla="*/ 971550 h 1443038"/>
                <a:gd name="connsiteX53" fmla="*/ 423863 w 914400"/>
                <a:gd name="connsiteY53" fmla="*/ 971550 h 1443038"/>
                <a:gd name="connsiteX54" fmla="*/ 442913 w 914400"/>
                <a:gd name="connsiteY54" fmla="*/ 857250 h 1443038"/>
                <a:gd name="connsiteX55" fmla="*/ 485775 w 914400"/>
                <a:gd name="connsiteY55" fmla="*/ 833438 h 1443038"/>
                <a:gd name="connsiteX56" fmla="*/ 519113 w 914400"/>
                <a:gd name="connsiteY56" fmla="*/ 885825 h 1443038"/>
                <a:gd name="connsiteX57" fmla="*/ 538163 w 914400"/>
                <a:gd name="connsiteY57" fmla="*/ 923925 h 1443038"/>
                <a:gd name="connsiteX58" fmla="*/ 542925 w 914400"/>
                <a:gd name="connsiteY58" fmla="*/ 938213 h 1443038"/>
                <a:gd name="connsiteX59" fmla="*/ 557213 w 914400"/>
                <a:gd name="connsiteY59" fmla="*/ 962025 h 1443038"/>
                <a:gd name="connsiteX60" fmla="*/ 600075 w 914400"/>
                <a:gd name="connsiteY60" fmla="*/ 990600 h 1443038"/>
                <a:gd name="connsiteX61" fmla="*/ 614363 w 914400"/>
                <a:gd name="connsiteY61" fmla="*/ 995363 h 1443038"/>
                <a:gd name="connsiteX62" fmla="*/ 628650 w 914400"/>
                <a:gd name="connsiteY62" fmla="*/ 1009650 h 1443038"/>
                <a:gd name="connsiteX63" fmla="*/ 657225 w 914400"/>
                <a:gd name="connsiteY63" fmla="*/ 1023938 h 1443038"/>
                <a:gd name="connsiteX64" fmla="*/ 661988 w 914400"/>
                <a:gd name="connsiteY64" fmla="*/ 1023938 h 1443038"/>
                <a:gd name="connsiteX65" fmla="*/ 700088 w 914400"/>
                <a:gd name="connsiteY65" fmla="*/ 1052513 h 1443038"/>
                <a:gd name="connsiteX66" fmla="*/ 742950 w 914400"/>
                <a:gd name="connsiteY66" fmla="*/ 1066800 h 1443038"/>
                <a:gd name="connsiteX67" fmla="*/ 762000 w 914400"/>
                <a:gd name="connsiteY67" fmla="*/ 1062038 h 1443038"/>
                <a:gd name="connsiteX68" fmla="*/ 804863 w 914400"/>
                <a:gd name="connsiteY68" fmla="*/ 1057275 h 1443038"/>
                <a:gd name="connsiteX69" fmla="*/ 838200 w 914400"/>
                <a:gd name="connsiteY69" fmla="*/ 995363 h 1443038"/>
                <a:gd name="connsiteX70" fmla="*/ 795338 w 914400"/>
                <a:gd name="connsiteY70" fmla="*/ 938213 h 1443038"/>
                <a:gd name="connsiteX71" fmla="*/ 752475 w 914400"/>
                <a:gd name="connsiteY71" fmla="*/ 938213 h 1443038"/>
                <a:gd name="connsiteX72" fmla="*/ 690563 w 914400"/>
                <a:gd name="connsiteY72" fmla="*/ 933450 h 1443038"/>
                <a:gd name="connsiteX73" fmla="*/ 604838 w 914400"/>
                <a:gd name="connsiteY73" fmla="*/ 919163 h 1443038"/>
                <a:gd name="connsiteX74" fmla="*/ 571500 w 914400"/>
                <a:gd name="connsiteY74" fmla="*/ 881063 h 1443038"/>
                <a:gd name="connsiteX75" fmla="*/ 528638 w 914400"/>
                <a:gd name="connsiteY75" fmla="*/ 862013 h 1443038"/>
                <a:gd name="connsiteX76" fmla="*/ 461963 w 914400"/>
                <a:gd name="connsiteY76" fmla="*/ 790575 h 1443038"/>
                <a:gd name="connsiteX77" fmla="*/ 466725 w 914400"/>
                <a:gd name="connsiteY77" fmla="*/ 747713 h 1443038"/>
                <a:gd name="connsiteX78" fmla="*/ 533400 w 914400"/>
                <a:gd name="connsiteY78" fmla="*/ 709613 h 1443038"/>
                <a:gd name="connsiteX79" fmla="*/ 600075 w 914400"/>
                <a:gd name="connsiteY79" fmla="*/ 733425 h 1443038"/>
                <a:gd name="connsiteX80" fmla="*/ 619125 w 914400"/>
                <a:gd name="connsiteY80" fmla="*/ 795338 h 1443038"/>
                <a:gd name="connsiteX81" fmla="*/ 709613 w 914400"/>
                <a:gd name="connsiteY81" fmla="*/ 809625 h 1443038"/>
                <a:gd name="connsiteX82" fmla="*/ 862013 w 914400"/>
                <a:gd name="connsiteY82" fmla="*/ 814388 h 1443038"/>
                <a:gd name="connsiteX83" fmla="*/ 876300 w 914400"/>
                <a:gd name="connsiteY83" fmla="*/ 776288 h 1443038"/>
                <a:gd name="connsiteX84" fmla="*/ 838200 w 914400"/>
                <a:gd name="connsiteY84" fmla="*/ 757238 h 1443038"/>
                <a:gd name="connsiteX85" fmla="*/ 823913 w 914400"/>
                <a:gd name="connsiteY85" fmla="*/ 747713 h 1443038"/>
                <a:gd name="connsiteX86" fmla="*/ 823913 w 914400"/>
                <a:gd name="connsiteY86" fmla="*/ 747713 h 1443038"/>
                <a:gd name="connsiteX87" fmla="*/ 914400 w 914400"/>
                <a:gd name="connsiteY87" fmla="*/ 700088 h 1443038"/>
                <a:gd name="connsiteX88" fmla="*/ 866775 w 914400"/>
                <a:gd name="connsiteY88" fmla="*/ 671513 h 1443038"/>
                <a:gd name="connsiteX89" fmla="*/ 852488 w 914400"/>
                <a:gd name="connsiteY89" fmla="*/ 661988 h 1443038"/>
                <a:gd name="connsiteX90" fmla="*/ 842963 w 914400"/>
                <a:gd name="connsiteY90" fmla="*/ 609600 h 1443038"/>
                <a:gd name="connsiteX91" fmla="*/ 742950 w 914400"/>
                <a:gd name="connsiteY91" fmla="*/ 609600 h 1443038"/>
                <a:gd name="connsiteX92" fmla="*/ 695325 w 914400"/>
                <a:gd name="connsiteY92" fmla="*/ 628650 h 1443038"/>
                <a:gd name="connsiteX93" fmla="*/ 604838 w 914400"/>
                <a:gd name="connsiteY93" fmla="*/ 628650 h 1443038"/>
                <a:gd name="connsiteX94" fmla="*/ 547688 w 914400"/>
                <a:gd name="connsiteY94" fmla="*/ 666750 h 1443038"/>
                <a:gd name="connsiteX95" fmla="*/ 485775 w 914400"/>
                <a:gd name="connsiteY95" fmla="*/ 671513 h 1443038"/>
                <a:gd name="connsiteX96" fmla="*/ 466725 w 914400"/>
                <a:gd name="connsiteY96" fmla="*/ 623888 h 1443038"/>
                <a:gd name="connsiteX97" fmla="*/ 466725 w 914400"/>
                <a:gd name="connsiteY97" fmla="*/ 614363 h 1443038"/>
                <a:gd name="connsiteX98" fmla="*/ 466725 w 914400"/>
                <a:gd name="connsiteY98" fmla="*/ 614363 h 1443038"/>
                <a:gd name="connsiteX99" fmla="*/ 523875 w 914400"/>
                <a:gd name="connsiteY99" fmla="*/ 609600 h 1443038"/>
                <a:gd name="connsiteX100" fmla="*/ 585788 w 914400"/>
                <a:gd name="connsiteY100" fmla="*/ 604838 h 1443038"/>
                <a:gd name="connsiteX101" fmla="*/ 600075 w 914400"/>
                <a:gd name="connsiteY101" fmla="*/ 600075 h 1443038"/>
                <a:gd name="connsiteX102" fmla="*/ 647700 w 914400"/>
                <a:gd name="connsiteY102" fmla="*/ 585788 h 1443038"/>
                <a:gd name="connsiteX103" fmla="*/ 704850 w 914400"/>
                <a:gd name="connsiteY103" fmla="*/ 585788 h 1443038"/>
                <a:gd name="connsiteX104" fmla="*/ 757238 w 914400"/>
                <a:gd name="connsiteY104" fmla="*/ 571500 h 1443038"/>
                <a:gd name="connsiteX105" fmla="*/ 709613 w 914400"/>
                <a:gd name="connsiteY105" fmla="*/ 557213 h 1443038"/>
                <a:gd name="connsiteX106" fmla="*/ 695325 w 914400"/>
                <a:gd name="connsiteY106" fmla="*/ 552450 h 1443038"/>
                <a:gd name="connsiteX107" fmla="*/ 652463 w 914400"/>
                <a:gd name="connsiteY107" fmla="*/ 528638 h 1443038"/>
                <a:gd name="connsiteX108" fmla="*/ 647700 w 914400"/>
                <a:gd name="connsiteY108" fmla="*/ 476250 h 1443038"/>
                <a:gd name="connsiteX109" fmla="*/ 604838 w 914400"/>
                <a:gd name="connsiteY109" fmla="*/ 461963 h 1443038"/>
                <a:gd name="connsiteX110" fmla="*/ 595313 w 914400"/>
                <a:gd name="connsiteY110" fmla="*/ 447675 h 1443038"/>
                <a:gd name="connsiteX111" fmla="*/ 581025 w 914400"/>
                <a:gd name="connsiteY111" fmla="*/ 442913 h 1443038"/>
                <a:gd name="connsiteX112" fmla="*/ 571500 w 914400"/>
                <a:gd name="connsiteY112" fmla="*/ 438150 h 1443038"/>
                <a:gd name="connsiteX113" fmla="*/ 552450 w 914400"/>
                <a:gd name="connsiteY113" fmla="*/ 404813 h 1443038"/>
                <a:gd name="connsiteX114" fmla="*/ 609600 w 914400"/>
                <a:gd name="connsiteY114" fmla="*/ 404813 h 1443038"/>
                <a:gd name="connsiteX115" fmla="*/ 647700 w 914400"/>
                <a:gd name="connsiteY115" fmla="*/ 419100 h 1443038"/>
                <a:gd name="connsiteX116" fmla="*/ 661988 w 914400"/>
                <a:gd name="connsiteY116" fmla="*/ 428625 h 1443038"/>
                <a:gd name="connsiteX117" fmla="*/ 676275 w 914400"/>
                <a:gd name="connsiteY117" fmla="*/ 438150 h 1443038"/>
                <a:gd name="connsiteX118" fmla="*/ 700088 w 914400"/>
                <a:gd name="connsiteY118" fmla="*/ 471488 h 1443038"/>
                <a:gd name="connsiteX119" fmla="*/ 709613 w 914400"/>
                <a:gd name="connsiteY119" fmla="*/ 490538 h 1443038"/>
                <a:gd name="connsiteX120" fmla="*/ 809625 w 914400"/>
                <a:gd name="connsiteY120" fmla="*/ 538163 h 1443038"/>
                <a:gd name="connsiteX121" fmla="*/ 895350 w 914400"/>
                <a:gd name="connsiteY121" fmla="*/ 538163 h 1443038"/>
                <a:gd name="connsiteX122" fmla="*/ 881063 w 914400"/>
                <a:gd name="connsiteY122" fmla="*/ 490538 h 1443038"/>
                <a:gd name="connsiteX123" fmla="*/ 885825 w 914400"/>
                <a:gd name="connsiteY123" fmla="*/ 428625 h 1443038"/>
                <a:gd name="connsiteX124" fmla="*/ 871538 w 914400"/>
                <a:gd name="connsiteY124" fmla="*/ 347663 h 1443038"/>
                <a:gd name="connsiteX125" fmla="*/ 823913 w 914400"/>
                <a:gd name="connsiteY125" fmla="*/ 309563 h 1443038"/>
                <a:gd name="connsiteX126" fmla="*/ 719138 w 914400"/>
                <a:gd name="connsiteY126" fmla="*/ 290513 h 1443038"/>
                <a:gd name="connsiteX127" fmla="*/ 719138 w 914400"/>
                <a:gd name="connsiteY127" fmla="*/ 285750 h 1443038"/>
                <a:gd name="connsiteX128" fmla="*/ 719138 w 914400"/>
                <a:gd name="connsiteY128" fmla="*/ 280988 h 1443038"/>
                <a:gd name="connsiteX129" fmla="*/ 819150 w 914400"/>
                <a:gd name="connsiteY129" fmla="*/ 238125 h 1443038"/>
                <a:gd name="connsiteX130" fmla="*/ 857250 w 914400"/>
                <a:gd name="connsiteY130" fmla="*/ 176213 h 1443038"/>
                <a:gd name="connsiteX131" fmla="*/ 814388 w 914400"/>
                <a:gd name="connsiteY131" fmla="*/ 176213 h 1443038"/>
                <a:gd name="connsiteX132" fmla="*/ 757238 w 914400"/>
                <a:gd name="connsiteY132" fmla="*/ 161925 h 1443038"/>
                <a:gd name="connsiteX133" fmla="*/ 804863 w 914400"/>
                <a:gd name="connsiteY133" fmla="*/ 128588 h 1443038"/>
                <a:gd name="connsiteX134" fmla="*/ 771525 w 914400"/>
                <a:gd name="connsiteY134" fmla="*/ 104775 h 1443038"/>
                <a:gd name="connsiteX135" fmla="*/ 766763 w 914400"/>
                <a:gd name="connsiteY135" fmla="*/ 100013 h 1443038"/>
                <a:gd name="connsiteX136" fmla="*/ 719138 w 914400"/>
                <a:gd name="connsiteY136" fmla="*/ 90488 h 1443038"/>
                <a:gd name="connsiteX137" fmla="*/ 700088 w 914400"/>
                <a:gd name="connsiteY137" fmla="*/ 85725 h 1443038"/>
                <a:gd name="connsiteX138" fmla="*/ 700088 w 914400"/>
                <a:gd name="connsiteY138" fmla="*/ 85725 h 1443038"/>
                <a:gd name="connsiteX139" fmla="*/ 542925 w 914400"/>
                <a:gd name="connsiteY139" fmla="*/ 14288 h 1443038"/>
                <a:gd name="connsiteX140" fmla="*/ 457200 w 914400"/>
                <a:gd name="connsiteY140" fmla="*/ 4763 h 1443038"/>
                <a:gd name="connsiteX141" fmla="*/ 409575 w 914400"/>
                <a:gd name="connsiteY141" fmla="*/ 14288 h 1443038"/>
                <a:gd name="connsiteX142" fmla="*/ 304800 w 914400"/>
                <a:gd name="connsiteY142" fmla="*/ 0 h 1443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914400" h="1443038">
                  <a:moveTo>
                    <a:pt x="304800" y="0"/>
                  </a:moveTo>
                  <a:lnTo>
                    <a:pt x="304800" y="0"/>
                  </a:lnTo>
                  <a:lnTo>
                    <a:pt x="233363" y="28575"/>
                  </a:lnTo>
                  <a:lnTo>
                    <a:pt x="176213" y="52388"/>
                  </a:lnTo>
                  <a:lnTo>
                    <a:pt x="142875" y="57150"/>
                  </a:lnTo>
                  <a:lnTo>
                    <a:pt x="161925" y="85725"/>
                  </a:lnTo>
                  <a:cubicBezTo>
                    <a:pt x="107982" y="91120"/>
                    <a:pt x="130254" y="90488"/>
                    <a:pt x="95250" y="90488"/>
                  </a:cubicBezTo>
                  <a:lnTo>
                    <a:pt x="85725" y="100013"/>
                  </a:lnTo>
                  <a:lnTo>
                    <a:pt x="23812" y="157163"/>
                  </a:lnTo>
                  <a:lnTo>
                    <a:pt x="57150" y="204788"/>
                  </a:lnTo>
                  <a:lnTo>
                    <a:pt x="95250" y="252413"/>
                  </a:lnTo>
                  <a:lnTo>
                    <a:pt x="90488" y="276225"/>
                  </a:lnTo>
                  <a:lnTo>
                    <a:pt x="52387" y="295275"/>
                  </a:lnTo>
                  <a:lnTo>
                    <a:pt x="23812" y="390525"/>
                  </a:lnTo>
                  <a:lnTo>
                    <a:pt x="76200" y="395288"/>
                  </a:lnTo>
                  <a:lnTo>
                    <a:pt x="152400" y="376238"/>
                  </a:lnTo>
                  <a:lnTo>
                    <a:pt x="100013" y="414338"/>
                  </a:lnTo>
                  <a:lnTo>
                    <a:pt x="66675" y="438150"/>
                  </a:lnTo>
                  <a:lnTo>
                    <a:pt x="33337" y="471488"/>
                  </a:lnTo>
                  <a:lnTo>
                    <a:pt x="38100" y="538163"/>
                  </a:lnTo>
                  <a:lnTo>
                    <a:pt x="95250" y="547688"/>
                  </a:lnTo>
                  <a:lnTo>
                    <a:pt x="157163" y="538163"/>
                  </a:lnTo>
                  <a:lnTo>
                    <a:pt x="252413" y="538163"/>
                  </a:lnTo>
                  <a:lnTo>
                    <a:pt x="261938" y="571500"/>
                  </a:lnTo>
                  <a:cubicBezTo>
                    <a:pt x="236775" y="580937"/>
                    <a:pt x="227796" y="585949"/>
                    <a:pt x="204788" y="590550"/>
                  </a:cubicBezTo>
                  <a:cubicBezTo>
                    <a:pt x="203231" y="590861"/>
                    <a:pt x="201613" y="590550"/>
                    <a:pt x="200025" y="590550"/>
                  </a:cubicBezTo>
                  <a:lnTo>
                    <a:pt x="157163" y="590550"/>
                  </a:lnTo>
                  <a:lnTo>
                    <a:pt x="109538" y="590550"/>
                  </a:lnTo>
                  <a:lnTo>
                    <a:pt x="42862" y="595313"/>
                  </a:lnTo>
                  <a:lnTo>
                    <a:pt x="0" y="647700"/>
                  </a:lnTo>
                  <a:lnTo>
                    <a:pt x="4762" y="695325"/>
                  </a:lnTo>
                  <a:lnTo>
                    <a:pt x="47625" y="719138"/>
                  </a:lnTo>
                  <a:lnTo>
                    <a:pt x="23812" y="752475"/>
                  </a:lnTo>
                  <a:lnTo>
                    <a:pt x="66675" y="781050"/>
                  </a:lnTo>
                  <a:cubicBezTo>
                    <a:pt x="80963" y="782638"/>
                    <a:pt x="95162" y="785813"/>
                    <a:pt x="109538" y="785813"/>
                  </a:cubicBezTo>
                  <a:cubicBezTo>
                    <a:pt x="114558" y="785813"/>
                    <a:pt x="123825" y="781050"/>
                    <a:pt x="123825" y="781050"/>
                  </a:cubicBezTo>
                  <a:lnTo>
                    <a:pt x="209550" y="762000"/>
                  </a:lnTo>
                  <a:lnTo>
                    <a:pt x="304800" y="752475"/>
                  </a:lnTo>
                  <a:lnTo>
                    <a:pt x="366713" y="752475"/>
                  </a:lnTo>
                  <a:lnTo>
                    <a:pt x="385763" y="781050"/>
                  </a:lnTo>
                  <a:lnTo>
                    <a:pt x="381000" y="990600"/>
                  </a:lnTo>
                  <a:lnTo>
                    <a:pt x="395288" y="1319213"/>
                  </a:lnTo>
                  <a:lnTo>
                    <a:pt x="395288" y="1376363"/>
                  </a:lnTo>
                  <a:lnTo>
                    <a:pt x="385763" y="1400175"/>
                  </a:lnTo>
                  <a:lnTo>
                    <a:pt x="333375" y="1433513"/>
                  </a:lnTo>
                  <a:lnTo>
                    <a:pt x="371475" y="1443038"/>
                  </a:lnTo>
                  <a:lnTo>
                    <a:pt x="433388" y="1443038"/>
                  </a:lnTo>
                  <a:lnTo>
                    <a:pt x="495300" y="1428750"/>
                  </a:lnTo>
                  <a:lnTo>
                    <a:pt x="476250" y="1400175"/>
                  </a:lnTo>
                  <a:lnTo>
                    <a:pt x="457200" y="1352550"/>
                  </a:lnTo>
                  <a:cubicBezTo>
                    <a:pt x="455613" y="1268413"/>
                    <a:pt x="454025" y="1184275"/>
                    <a:pt x="452438" y="1100138"/>
                  </a:cubicBezTo>
                  <a:lnTo>
                    <a:pt x="433388" y="1019175"/>
                  </a:lnTo>
                  <a:cubicBezTo>
                    <a:pt x="423519" y="974763"/>
                    <a:pt x="423863" y="990949"/>
                    <a:pt x="423863" y="971550"/>
                  </a:cubicBezTo>
                  <a:lnTo>
                    <a:pt x="423863" y="971550"/>
                  </a:lnTo>
                  <a:lnTo>
                    <a:pt x="442913" y="857250"/>
                  </a:lnTo>
                  <a:lnTo>
                    <a:pt x="485775" y="833438"/>
                  </a:lnTo>
                  <a:lnTo>
                    <a:pt x="519113" y="885825"/>
                  </a:lnTo>
                  <a:cubicBezTo>
                    <a:pt x="525463" y="898525"/>
                    <a:pt x="532288" y="910999"/>
                    <a:pt x="538163" y="923925"/>
                  </a:cubicBezTo>
                  <a:cubicBezTo>
                    <a:pt x="540240" y="928495"/>
                    <a:pt x="542925" y="938213"/>
                    <a:pt x="542925" y="938213"/>
                  </a:cubicBezTo>
                  <a:lnTo>
                    <a:pt x="557213" y="962025"/>
                  </a:lnTo>
                  <a:cubicBezTo>
                    <a:pt x="571500" y="971550"/>
                    <a:pt x="585243" y="981948"/>
                    <a:pt x="600075" y="990600"/>
                  </a:cubicBezTo>
                  <a:cubicBezTo>
                    <a:pt x="604411" y="993130"/>
                    <a:pt x="610186" y="992578"/>
                    <a:pt x="614363" y="995363"/>
                  </a:cubicBezTo>
                  <a:cubicBezTo>
                    <a:pt x="619967" y="999099"/>
                    <a:pt x="622802" y="1006308"/>
                    <a:pt x="628650" y="1009650"/>
                  </a:cubicBezTo>
                  <a:cubicBezTo>
                    <a:pt x="669610" y="1033056"/>
                    <a:pt x="631030" y="997743"/>
                    <a:pt x="657225" y="1023938"/>
                  </a:cubicBezTo>
                  <a:lnTo>
                    <a:pt x="661988" y="1023938"/>
                  </a:lnTo>
                  <a:cubicBezTo>
                    <a:pt x="674688" y="1033463"/>
                    <a:pt x="686058" y="1045085"/>
                    <a:pt x="700088" y="1052513"/>
                  </a:cubicBezTo>
                  <a:cubicBezTo>
                    <a:pt x="713398" y="1059559"/>
                    <a:pt x="742950" y="1066800"/>
                    <a:pt x="742950" y="1066800"/>
                  </a:cubicBezTo>
                  <a:lnTo>
                    <a:pt x="762000" y="1062038"/>
                  </a:lnTo>
                  <a:lnTo>
                    <a:pt x="804863" y="1057275"/>
                  </a:lnTo>
                  <a:lnTo>
                    <a:pt x="838200" y="995363"/>
                  </a:lnTo>
                  <a:lnTo>
                    <a:pt x="795338" y="938213"/>
                  </a:lnTo>
                  <a:lnTo>
                    <a:pt x="752475" y="938213"/>
                  </a:lnTo>
                  <a:lnTo>
                    <a:pt x="690563" y="933450"/>
                  </a:lnTo>
                  <a:lnTo>
                    <a:pt x="604838" y="919163"/>
                  </a:lnTo>
                  <a:lnTo>
                    <a:pt x="571500" y="881063"/>
                  </a:lnTo>
                  <a:cubicBezTo>
                    <a:pt x="531298" y="865987"/>
                    <a:pt x="542991" y="876366"/>
                    <a:pt x="528638" y="862013"/>
                  </a:cubicBezTo>
                  <a:lnTo>
                    <a:pt x="461963" y="790575"/>
                  </a:lnTo>
                  <a:lnTo>
                    <a:pt x="466725" y="747713"/>
                  </a:lnTo>
                  <a:lnTo>
                    <a:pt x="533400" y="709613"/>
                  </a:lnTo>
                  <a:lnTo>
                    <a:pt x="600075" y="733425"/>
                  </a:lnTo>
                  <a:lnTo>
                    <a:pt x="619125" y="795338"/>
                  </a:lnTo>
                  <a:lnTo>
                    <a:pt x="709613" y="809625"/>
                  </a:lnTo>
                  <a:lnTo>
                    <a:pt x="862013" y="814388"/>
                  </a:lnTo>
                  <a:lnTo>
                    <a:pt x="876300" y="776288"/>
                  </a:lnTo>
                  <a:cubicBezTo>
                    <a:pt x="863600" y="769938"/>
                    <a:pt x="850665" y="764037"/>
                    <a:pt x="838200" y="757238"/>
                  </a:cubicBezTo>
                  <a:cubicBezTo>
                    <a:pt x="833175" y="754497"/>
                    <a:pt x="823913" y="747713"/>
                    <a:pt x="823913" y="747713"/>
                  </a:cubicBezTo>
                  <a:lnTo>
                    <a:pt x="823913" y="747713"/>
                  </a:lnTo>
                  <a:lnTo>
                    <a:pt x="914400" y="700088"/>
                  </a:lnTo>
                  <a:cubicBezTo>
                    <a:pt x="873290" y="674394"/>
                    <a:pt x="889696" y="682972"/>
                    <a:pt x="866775" y="671513"/>
                  </a:cubicBezTo>
                  <a:lnTo>
                    <a:pt x="852488" y="661988"/>
                  </a:lnTo>
                  <a:lnTo>
                    <a:pt x="842963" y="609600"/>
                  </a:lnTo>
                  <a:lnTo>
                    <a:pt x="742950" y="609600"/>
                  </a:lnTo>
                  <a:cubicBezTo>
                    <a:pt x="702010" y="630070"/>
                    <a:pt x="719049" y="628650"/>
                    <a:pt x="695325" y="628650"/>
                  </a:cubicBezTo>
                  <a:lnTo>
                    <a:pt x="604838" y="628650"/>
                  </a:lnTo>
                  <a:lnTo>
                    <a:pt x="547688" y="666750"/>
                  </a:lnTo>
                  <a:lnTo>
                    <a:pt x="485775" y="671513"/>
                  </a:lnTo>
                  <a:cubicBezTo>
                    <a:pt x="441170" y="619473"/>
                    <a:pt x="453893" y="655967"/>
                    <a:pt x="466725" y="623888"/>
                  </a:cubicBezTo>
                  <a:cubicBezTo>
                    <a:pt x="467904" y="620940"/>
                    <a:pt x="466725" y="617538"/>
                    <a:pt x="466725" y="614363"/>
                  </a:cubicBezTo>
                  <a:lnTo>
                    <a:pt x="466725" y="614363"/>
                  </a:lnTo>
                  <a:lnTo>
                    <a:pt x="523875" y="609600"/>
                  </a:lnTo>
                  <a:cubicBezTo>
                    <a:pt x="544513" y="608013"/>
                    <a:pt x="565249" y="607405"/>
                    <a:pt x="585788" y="604838"/>
                  </a:cubicBezTo>
                  <a:cubicBezTo>
                    <a:pt x="590769" y="604215"/>
                    <a:pt x="600075" y="600075"/>
                    <a:pt x="600075" y="600075"/>
                  </a:cubicBezTo>
                  <a:lnTo>
                    <a:pt x="647700" y="585788"/>
                  </a:lnTo>
                  <a:lnTo>
                    <a:pt x="704850" y="585788"/>
                  </a:lnTo>
                  <a:lnTo>
                    <a:pt x="757238" y="571500"/>
                  </a:lnTo>
                  <a:lnTo>
                    <a:pt x="709613" y="557213"/>
                  </a:lnTo>
                  <a:cubicBezTo>
                    <a:pt x="704815" y="555737"/>
                    <a:pt x="695325" y="552450"/>
                    <a:pt x="695325" y="552450"/>
                  </a:cubicBezTo>
                  <a:lnTo>
                    <a:pt x="652463" y="528638"/>
                  </a:lnTo>
                  <a:lnTo>
                    <a:pt x="647700" y="476250"/>
                  </a:lnTo>
                  <a:cubicBezTo>
                    <a:pt x="633413" y="471488"/>
                    <a:pt x="618059" y="469175"/>
                    <a:pt x="604838" y="461963"/>
                  </a:cubicBezTo>
                  <a:cubicBezTo>
                    <a:pt x="599813" y="459222"/>
                    <a:pt x="599783" y="451251"/>
                    <a:pt x="595313" y="447675"/>
                  </a:cubicBezTo>
                  <a:cubicBezTo>
                    <a:pt x="591393" y="444539"/>
                    <a:pt x="585686" y="444777"/>
                    <a:pt x="581025" y="442913"/>
                  </a:cubicBezTo>
                  <a:cubicBezTo>
                    <a:pt x="577729" y="441595"/>
                    <a:pt x="574675" y="439738"/>
                    <a:pt x="571500" y="438150"/>
                  </a:cubicBezTo>
                  <a:lnTo>
                    <a:pt x="552450" y="404813"/>
                  </a:lnTo>
                  <a:lnTo>
                    <a:pt x="609600" y="404813"/>
                  </a:lnTo>
                  <a:lnTo>
                    <a:pt x="647700" y="419100"/>
                  </a:lnTo>
                  <a:cubicBezTo>
                    <a:pt x="663494" y="424843"/>
                    <a:pt x="661988" y="418691"/>
                    <a:pt x="661988" y="428625"/>
                  </a:cubicBezTo>
                  <a:lnTo>
                    <a:pt x="676275" y="438150"/>
                  </a:lnTo>
                  <a:lnTo>
                    <a:pt x="700088" y="471488"/>
                  </a:lnTo>
                  <a:lnTo>
                    <a:pt x="709613" y="490538"/>
                  </a:lnTo>
                  <a:lnTo>
                    <a:pt x="809625" y="538163"/>
                  </a:lnTo>
                  <a:lnTo>
                    <a:pt x="895350" y="538163"/>
                  </a:lnTo>
                  <a:cubicBezTo>
                    <a:pt x="880561" y="493794"/>
                    <a:pt x="881063" y="510360"/>
                    <a:pt x="881063" y="490538"/>
                  </a:cubicBezTo>
                  <a:lnTo>
                    <a:pt x="885825" y="428625"/>
                  </a:lnTo>
                  <a:lnTo>
                    <a:pt x="871538" y="347663"/>
                  </a:lnTo>
                  <a:lnTo>
                    <a:pt x="823913" y="309563"/>
                  </a:lnTo>
                  <a:cubicBezTo>
                    <a:pt x="761629" y="306448"/>
                    <a:pt x="739333" y="330902"/>
                    <a:pt x="719138" y="290513"/>
                  </a:cubicBezTo>
                  <a:cubicBezTo>
                    <a:pt x="718428" y="289093"/>
                    <a:pt x="719138" y="287338"/>
                    <a:pt x="719138" y="285750"/>
                  </a:cubicBezTo>
                  <a:lnTo>
                    <a:pt x="719138" y="280988"/>
                  </a:lnTo>
                  <a:lnTo>
                    <a:pt x="819150" y="238125"/>
                  </a:lnTo>
                  <a:lnTo>
                    <a:pt x="857250" y="176213"/>
                  </a:lnTo>
                  <a:lnTo>
                    <a:pt x="814388" y="176213"/>
                  </a:lnTo>
                  <a:lnTo>
                    <a:pt x="757238" y="161925"/>
                  </a:lnTo>
                  <a:lnTo>
                    <a:pt x="804863" y="128588"/>
                  </a:lnTo>
                  <a:lnTo>
                    <a:pt x="771525" y="104775"/>
                  </a:lnTo>
                  <a:lnTo>
                    <a:pt x="766763" y="100013"/>
                  </a:lnTo>
                  <a:lnTo>
                    <a:pt x="719138" y="90488"/>
                  </a:lnTo>
                  <a:cubicBezTo>
                    <a:pt x="712738" y="89116"/>
                    <a:pt x="700088" y="85725"/>
                    <a:pt x="700088" y="85725"/>
                  </a:cubicBezTo>
                  <a:lnTo>
                    <a:pt x="700088" y="85725"/>
                  </a:lnTo>
                  <a:lnTo>
                    <a:pt x="542925" y="14288"/>
                  </a:lnTo>
                  <a:lnTo>
                    <a:pt x="457200" y="4763"/>
                  </a:lnTo>
                  <a:cubicBezTo>
                    <a:pt x="412788" y="14632"/>
                    <a:pt x="428974" y="14288"/>
                    <a:pt x="409575" y="14288"/>
                  </a:cubicBezTo>
                  <a:lnTo>
                    <a:pt x="304800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-23751" y="6123156"/>
              <a:ext cx="12290961" cy="740782"/>
            </a:xfrm>
            <a:custGeom>
              <a:avLst/>
              <a:gdLst>
                <a:gd name="connsiteX0" fmla="*/ 23751 w 12290961"/>
                <a:gd name="connsiteY0" fmla="*/ 736270 h 1615044"/>
                <a:gd name="connsiteX1" fmla="*/ 11876 w 12290961"/>
                <a:gd name="connsiteY1" fmla="*/ 1579418 h 1615044"/>
                <a:gd name="connsiteX2" fmla="*/ 12290961 w 12290961"/>
                <a:gd name="connsiteY2" fmla="*/ 1615044 h 1615044"/>
                <a:gd name="connsiteX3" fmla="*/ 12243460 w 12290961"/>
                <a:gd name="connsiteY3" fmla="*/ 760020 h 1615044"/>
                <a:gd name="connsiteX4" fmla="*/ 12160333 w 12290961"/>
                <a:gd name="connsiteY4" fmla="*/ 688768 h 1615044"/>
                <a:gd name="connsiteX5" fmla="*/ 12053455 w 12290961"/>
                <a:gd name="connsiteY5" fmla="*/ 665018 h 1615044"/>
                <a:gd name="connsiteX6" fmla="*/ 11982203 w 12290961"/>
                <a:gd name="connsiteY6" fmla="*/ 653142 h 1615044"/>
                <a:gd name="connsiteX7" fmla="*/ 11756572 w 12290961"/>
                <a:gd name="connsiteY7" fmla="*/ 534389 h 1615044"/>
                <a:gd name="connsiteX8" fmla="*/ 11566567 w 12290961"/>
                <a:gd name="connsiteY8" fmla="*/ 475012 h 1615044"/>
                <a:gd name="connsiteX9" fmla="*/ 11507190 w 12290961"/>
                <a:gd name="connsiteY9" fmla="*/ 344384 h 1615044"/>
                <a:gd name="connsiteX10" fmla="*/ 11317185 w 12290961"/>
                <a:gd name="connsiteY10" fmla="*/ 415636 h 1615044"/>
                <a:gd name="connsiteX11" fmla="*/ 11186556 w 12290961"/>
                <a:gd name="connsiteY11" fmla="*/ 439387 h 1615044"/>
                <a:gd name="connsiteX12" fmla="*/ 10960925 w 12290961"/>
                <a:gd name="connsiteY12" fmla="*/ 451262 h 1615044"/>
                <a:gd name="connsiteX13" fmla="*/ 10699668 w 12290961"/>
                <a:gd name="connsiteY13" fmla="*/ 273132 h 1615044"/>
                <a:gd name="connsiteX14" fmla="*/ 10426535 w 12290961"/>
                <a:gd name="connsiteY14" fmla="*/ 225631 h 1615044"/>
                <a:gd name="connsiteX15" fmla="*/ 10284032 w 12290961"/>
                <a:gd name="connsiteY15" fmla="*/ 225631 h 1615044"/>
                <a:gd name="connsiteX16" fmla="*/ 9654639 w 12290961"/>
                <a:gd name="connsiteY16" fmla="*/ 201880 h 1615044"/>
                <a:gd name="connsiteX17" fmla="*/ 9488385 w 12290961"/>
                <a:gd name="connsiteY17" fmla="*/ 201880 h 1615044"/>
                <a:gd name="connsiteX18" fmla="*/ 9025247 w 12290961"/>
                <a:gd name="connsiteY18" fmla="*/ 142503 h 1615044"/>
                <a:gd name="connsiteX19" fmla="*/ 8645237 w 12290961"/>
                <a:gd name="connsiteY19" fmla="*/ 130628 h 1615044"/>
                <a:gd name="connsiteX20" fmla="*/ 8585860 w 12290961"/>
                <a:gd name="connsiteY20" fmla="*/ 106877 h 1615044"/>
                <a:gd name="connsiteX21" fmla="*/ 8324603 w 12290961"/>
                <a:gd name="connsiteY21" fmla="*/ 11875 h 1615044"/>
                <a:gd name="connsiteX22" fmla="*/ 8122722 w 12290961"/>
                <a:gd name="connsiteY22" fmla="*/ 95002 h 1615044"/>
                <a:gd name="connsiteX23" fmla="*/ 7920842 w 12290961"/>
                <a:gd name="connsiteY23" fmla="*/ 130628 h 1615044"/>
                <a:gd name="connsiteX24" fmla="*/ 7671460 w 12290961"/>
                <a:gd name="connsiteY24" fmla="*/ 130628 h 1615044"/>
                <a:gd name="connsiteX25" fmla="*/ 7410203 w 12290961"/>
                <a:gd name="connsiteY25" fmla="*/ 130628 h 1615044"/>
                <a:gd name="connsiteX26" fmla="*/ 6816437 w 12290961"/>
                <a:gd name="connsiteY26" fmla="*/ 130628 h 1615044"/>
                <a:gd name="connsiteX27" fmla="*/ 6709559 w 12290961"/>
                <a:gd name="connsiteY27" fmla="*/ 95002 h 1615044"/>
                <a:gd name="connsiteX28" fmla="*/ 6424551 w 12290961"/>
                <a:gd name="connsiteY28" fmla="*/ 95002 h 1615044"/>
                <a:gd name="connsiteX29" fmla="*/ 6365174 w 12290961"/>
                <a:gd name="connsiteY29" fmla="*/ 0 h 1615044"/>
                <a:gd name="connsiteX30" fmla="*/ 6270172 w 12290961"/>
                <a:gd name="connsiteY30" fmla="*/ 59376 h 1615044"/>
                <a:gd name="connsiteX31" fmla="*/ 6210795 w 12290961"/>
                <a:gd name="connsiteY31" fmla="*/ 71251 h 1615044"/>
                <a:gd name="connsiteX32" fmla="*/ 6115793 w 12290961"/>
                <a:gd name="connsiteY32" fmla="*/ 106877 h 1615044"/>
                <a:gd name="connsiteX33" fmla="*/ 6056416 w 12290961"/>
                <a:gd name="connsiteY33" fmla="*/ 142503 h 1615044"/>
                <a:gd name="connsiteX34" fmla="*/ 5902037 w 12290961"/>
                <a:gd name="connsiteY34" fmla="*/ 190005 h 1615044"/>
                <a:gd name="connsiteX35" fmla="*/ 5818909 w 12290961"/>
                <a:gd name="connsiteY35" fmla="*/ 261257 h 1615044"/>
                <a:gd name="connsiteX36" fmla="*/ 5735782 w 12290961"/>
                <a:gd name="connsiteY36" fmla="*/ 296883 h 1615044"/>
                <a:gd name="connsiteX37" fmla="*/ 5593278 w 12290961"/>
                <a:gd name="connsiteY37" fmla="*/ 332509 h 1615044"/>
                <a:gd name="connsiteX38" fmla="*/ 5379522 w 12290961"/>
                <a:gd name="connsiteY38" fmla="*/ 332509 h 1615044"/>
                <a:gd name="connsiteX39" fmla="*/ 5177642 w 12290961"/>
                <a:gd name="connsiteY39" fmla="*/ 308758 h 1615044"/>
                <a:gd name="connsiteX40" fmla="*/ 4845133 w 12290961"/>
                <a:gd name="connsiteY40" fmla="*/ 273132 h 1615044"/>
                <a:gd name="connsiteX41" fmla="*/ 4572000 w 12290961"/>
                <a:gd name="connsiteY41" fmla="*/ 332509 h 1615044"/>
                <a:gd name="connsiteX42" fmla="*/ 4393870 w 12290961"/>
                <a:gd name="connsiteY42" fmla="*/ 344384 h 1615044"/>
                <a:gd name="connsiteX43" fmla="*/ 4168239 w 12290961"/>
                <a:gd name="connsiteY43" fmla="*/ 320633 h 1615044"/>
                <a:gd name="connsiteX44" fmla="*/ 3847606 w 12290961"/>
                <a:gd name="connsiteY44" fmla="*/ 415636 h 1615044"/>
                <a:gd name="connsiteX45" fmla="*/ 3467595 w 12290961"/>
                <a:gd name="connsiteY45" fmla="*/ 463137 h 1615044"/>
                <a:gd name="connsiteX46" fmla="*/ 3313216 w 12290961"/>
                <a:gd name="connsiteY46" fmla="*/ 463137 h 1615044"/>
                <a:gd name="connsiteX47" fmla="*/ 3028208 w 12290961"/>
                <a:gd name="connsiteY47" fmla="*/ 463137 h 1615044"/>
                <a:gd name="connsiteX48" fmla="*/ 2755076 w 12290961"/>
                <a:gd name="connsiteY48" fmla="*/ 415636 h 1615044"/>
                <a:gd name="connsiteX49" fmla="*/ 2303813 w 12290961"/>
                <a:gd name="connsiteY49" fmla="*/ 510638 h 1615044"/>
                <a:gd name="connsiteX50" fmla="*/ 2196935 w 12290961"/>
                <a:gd name="connsiteY50" fmla="*/ 570015 h 1615044"/>
                <a:gd name="connsiteX51" fmla="*/ 2042556 w 12290961"/>
                <a:gd name="connsiteY51" fmla="*/ 641267 h 1615044"/>
                <a:gd name="connsiteX52" fmla="*/ 1615045 w 12290961"/>
                <a:gd name="connsiteY52" fmla="*/ 665018 h 1615044"/>
                <a:gd name="connsiteX53" fmla="*/ 1033154 w 12290961"/>
                <a:gd name="connsiteY53" fmla="*/ 653142 h 1615044"/>
                <a:gd name="connsiteX54" fmla="*/ 771896 w 12290961"/>
                <a:gd name="connsiteY54" fmla="*/ 653142 h 1615044"/>
                <a:gd name="connsiteX55" fmla="*/ 665019 w 12290961"/>
                <a:gd name="connsiteY55" fmla="*/ 676893 h 1615044"/>
                <a:gd name="connsiteX56" fmla="*/ 629393 w 12290961"/>
                <a:gd name="connsiteY56" fmla="*/ 688768 h 1615044"/>
                <a:gd name="connsiteX57" fmla="*/ 498764 w 12290961"/>
                <a:gd name="connsiteY57" fmla="*/ 724394 h 1615044"/>
                <a:gd name="connsiteX58" fmla="*/ 308759 w 12290961"/>
                <a:gd name="connsiteY58" fmla="*/ 783771 h 1615044"/>
                <a:gd name="connsiteX59" fmla="*/ 178130 w 12290961"/>
                <a:gd name="connsiteY59" fmla="*/ 843148 h 1615044"/>
                <a:gd name="connsiteX60" fmla="*/ 0 w 12290961"/>
                <a:gd name="connsiteY60" fmla="*/ 938150 h 1615044"/>
                <a:gd name="connsiteX61" fmla="*/ 0 w 12290961"/>
                <a:gd name="connsiteY61" fmla="*/ 1223158 h 1615044"/>
                <a:gd name="connsiteX62" fmla="*/ 11876 w 12290961"/>
                <a:gd name="connsiteY62" fmla="*/ 1543792 h 161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2290961" h="1615044">
                  <a:moveTo>
                    <a:pt x="23751" y="736270"/>
                  </a:moveTo>
                  <a:lnTo>
                    <a:pt x="11876" y="1579418"/>
                  </a:lnTo>
                  <a:lnTo>
                    <a:pt x="12290961" y="1615044"/>
                  </a:lnTo>
                  <a:lnTo>
                    <a:pt x="12243460" y="760020"/>
                  </a:lnTo>
                  <a:lnTo>
                    <a:pt x="12160333" y="688768"/>
                  </a:lnTo>
                  <a:cubicBezTo>
                    <a:pt x="12124707" y="680851"/>
                    <a:pt x="12088860" y="673869"/>
                    <a:pt x="12053455" y="665018"/>
                  </a:cubicBezTo>
                  <a:cubicBezTo>
                    <a:pt x="11990929" y="649387"/>
                    <a:pt x="12045179" y="653142"/>
                    <a:pt x="11982203" y="653142"/>
                  </a:cubicBezTo>
                  <a:lnTo>
                    <a:pt x="11756572" y="534389"/>
                  </a:lnTo>
                  <a:lnTo>
                    <a:pt x="11566567" y="475012"/>
                  </a:lnTo>
                  <a:lnTo>
                    <a:pt x="11507190" y="344384"/>
                  </a:lnTo>
                  <a:lnTo>
                    <a:pt x="11317185" y="415636"/>
                  </a:lnTo>
                  <a:cubicBezTo>
                    <a:pt x="11273642" y="423553"/>
                    <a:pt x="11230407" y="433407"/>
                    <a:pt x="11186556" y="439387"/>
                  </a:cubicBezTo>
                  <a:cubicBezTo>
                    <a:pt x="11078448" y="454129"/>
                    <a:pt x="11060497" y="451262"/>
                    <a:pt x="10960925" y="451262"/>
                  </a:cubicBezTo>
                  <a:lnTo>
                    <a:pt x="10699668" y="273132"/>
                  </a:lnTo>
                  <a:lnTo>
                    <a:pt x="10426535" y="225631"/>
                  </a:lnTo>
                  <a:lnTo>
                    <a:pt x="10284032" y="225631"/>
                  </a:lnTo>
                  <a:lnTo>
                    <a:pt x="9654639" y="201880"/>
                  </a:lnTo>
                  <a:lnTo>
                    <a:pt x="9488385" y="201880"/>
                  </a:lnTo>
                  <a:lnTo>
                    <a:pt x="9025247" y="142503"/>
                  </a:lnTo>
                  <a:cubicBezTo>
                    <a:pt x="8898577" y="138545"/>
                    <a:pt x="8771554" y="140870"/>
                    <a:pt x="8645237" y="130628"/>
                  </a:cubicBezTo>
                  <a:cubicBezTo>
                    <a:pt x="8623990" y="128905"/>
                    <a:pt x="8585860" y="106877"/>
                    <a:pt x="8585860" y="106877"/>
                  </a:cubicBezTo>
                  <a:lnTo>
                    <a:pt x="8324603" y="11875"/>
                  </a:lnTo>
                  <a:lnTo>
                    <a:pt x="8122722" y="95002"/>
                  </a:lnTo>
                  <a:cubicBezTo>
                    <a:pt x="7985802" y="140642"/>
                    <a:pt x="8053398" y="130628"/>
                    <a:pt x="7920842" y="130628"/>
                  </a:cubicBezTo>
                  <a:lnTo>
                    <a:pt x="7671460" y="130628"/>
                  </a:lnTo>
                  <a:lnTo>
                    <a:pt x="7410203" y="130628"/>
                  </a:lnTo>
                  <a:lnTo>
                    <a:pt x="6816437" y="130628"/>
                  </a:lnTo>
                  <a:lnTo>
                    <a:pt x="6709559" y="95002"/>
                  </a:lnTo>
                  <a:lnTo>
                    <a:pt x="6424551" y="95002"/>
                  </a:lnTo>
                  <a:lnTo>
                    <a:pt x="6365174" y="0"/>
                  </a:lnTo>
                  <a:cubicBezTo>
                    <a:pt x="6333507" y="19792"/>
                    <a:pt x="6304079" y="43727"/>
                    <a:pt x="6270172" y="59376"/>
                  </a:cubicBezTo>
                  <a:cubicBezTo>
                    <a:pt x="6251845" y="67834"/>
                    <a:pt x="6230499" y="66872"/>
                    <a:pt x="6210795" y="71251"/>
                  </a:cubicBezTo>
                  <a:cubicBezTo>
                    <a:pt x="6135015" y="88091"/>
                    <a:pt x="6189937" y="75101"/>
                    <a:pt x="6115793" y="106877"/>
                  </a:cubicBezTo>
                  <a:cubicBezTo>
                    <a:pt x="6061838" y="130001"/>
                    <a:pt x="6095912" y="103009"/>
                    <a:pt x="6056416" y="142503"/>
                  </a:cubicBezTo>
                  <a:lnTo>
                    <a:pt x="5902037" y="190005"/>
                  </a:lnTo>
                  <a:cubicBezTo>
                    <a:pt x="5874328" y="213756"/>
                    <a:pt x="5849991" y="242130"/>
                    <a:pt x="5818909" y="261257"/>
                  </a:cubicBezTo>
                  <a:cubicBezTo>
                    <a:pt x="5686213" y="342915"/>
                    <a:pt x="5777911" y="254751"/>
                    <a:pt x="5735782" y="296883"/>
                  </a:cubicBezTo>
                  <a:lnTo>
                    <a:pt x="5593278" y="332509"/>
                  </a:lnTo>
                  <a:lnTo>
                    <a:pt x="5379522" y="332509"/>
                  </a:lnTo>
                  <a:lnTo>
                    <a:pt x="5177642" y="308758"/>
                  </a:lnTo>
                  <a:lnTo>
                    <a:pt x="4845133" y="273132"/>
                  </a:lnTo>
                  <a:lnTo>
                    <a:pt x="4572000" y="332509"/>
                  </a:lnTo>
                  <a:cubicBezTo>
                    <a:pt x="4417662" y="345370"/>
                    <a:pt x="4477162" y="344384"/>
                    <a:pt x="4393870" y="344384"/>
                  </a:cubicBezTo>
                  <a:lnTo>
                    <a:pt x="4168239" y="320633"/>
                  </a:lnTo>
                  <a:lnTo>
                    <a:pt x="3847606" y="415636"/>
                  </a:lnTo>
                  <a:lnTo>
                    <a:pt x="3467595" y="463137"/>
                  </a:lnTo>
                  <a:lnTo>
                    <a:pt x="3313216" y="463137"/>
                  </a:lnTo>
                  <a:lnTo>
                    <a:pt x="3028208" y="463137"/>
                  </a:lnTo>
                  <a:lnTo>
                    <a:pt x="2755076" y="415636"/>
                  </a:lnTo>
                  <a:lnTo>
                    <a:pt x="2303813" y="510638"/>
                  </a:lnTo>
                  <a:cubicBezTo>
                    <a:pt x="2205454" y="572113"/>
                    <a:pt x="2246155" y="570015"/>
                    <a:pt x="2196935" y="570015"/>
                  </a:cubicBezTo>
                  <a:lnTo>
                    <a:pt x="2042556" y="641267"/>
                  </a:lnTo>
                  <a:lnTo>
                    <a:pt x="1615045" y="665018"/>
                  </a:lnTo>
                  <a:lnTo>
                    <a:pt x="1033154" y="653142"/>
                  </a:lnTo>
                  <a:lnTo>
                    <a:pt x="771896" y="653142"/>
                  </a:lnTo>
                  <a:cubicBezTo>
                    <a:pt x="736270" y="661059"/>
                    <a:pt x="700424" y="668042"/>
                    <a:pt x="665019" y="676893"/>
                  </a:cubicBezTo>
                  <a:cubicBezTo>
                    <a:pt x="652875" y="679929"/>
                    <a:pt x="629393" y="688768"/>
                    <a:pt x="629393" y="688768"/>
                  </a:cubicBezTo>
                  <a:lnTo>
                    <a:pt x="498764" y="724394"/>
                  </a:lnTo>
                  <a:lnTo>
                    <a:pt x="308759" y="783771"/>
                  </a:lnTo>
                  <a:lnTo>
                    <a:pt x="178130" y="843148"/>
                  </a:lnTo>
                  <a:lnTo>
                    <a:pt x="0" y="938150"/>
                  </a:lnTo>
                  <a:lnTo>
                    <a:pt x="0" y="1223158"/>
                  </a:lnTo>
                  <a:lnTo>
                    <a:pt x="11876" y="1543792"/>
                  </a:lnTo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-23751" y="6426328"/>
              <a:ext cx="12279086" cy="459308"/>
            </a:xfrm>
            <a:custGeom>
              <a:avLst/>
              <a:gdLst>
                <a:gd name="connsiteX0" fmla="*/ 11876 w 12279086"/>
                <a:gd name="connsiteY0" fmla="*/ 914400 h 1282535"/>
                <a:gd name="connsiteX1" fmla="*/ 83128 w 12279086"/>
                <a:gd name="connsiteY1" fmla="*/ 617517 h 1282535"/>
                <a:gd name="connsiteX2" fmla="*/ 83128 w 12279086"/>
                <a:gd name="connsiteY2" fmla="*/ 617517 h 1282535"/>
                <a:gd name="connsiteX3" fmla="*/ 237507 w 12279086"/>
                <a:gd name="connsiteY3" fmla="*/ 558141 h 1282535"/>
                <a:gd name="connsiteX4" fmla="*/ 617517 w 12279086"/>
                <a:gd name="connsiteY4" fmla="*/ 427512 h 1282535"/>
                <a:gd name="connsiteX5" fmla="*/ 676894 w 12279086"/>
                <a:gd name="connsiteY5" fmla="*/ 475013 h 1282535"/>
                <a:gd name="connsiteX6" fmla="*/ 878774 w 12279086"/>
                <a:gd name="connsiteY6" fmla="*/ 451263 h 1282535"/>
                <a:gd name="connsiteX7" fmla="*/ 878774 w 12279086"/>
                <a:gd name="connsiteY7" fmla="*/ 451263 h 1282535"/>
                <a:gd name="connsiteX8" fmla="*/ 1080655 w 12279086"/>
                <a:gd name="connsiteY8" fmla="*/ 534390 h 1282535"/>
                <a:gd name="connsiteX9" fmla="*/ 1235034 w 12279086"/>
                <a:gd name="connsiteY9" fmla="*/ 581891 h 1282535"/>
                <a:gd name="connsiteX10" fmla="*/ 1341912 w 12279086"/>
                <a:gd name="connsiteY10" fmla="*/ 653143 h 1282535"/>
                <a:gd name="connsiteX11" fmla="*/ 1520042 w 12279086"/>
                <a:gd name="connsiteY11" fmla="*/ 510639 h 1282535"/>
                <a:gd name="connsiteX12" fmla="*/ 1520042 w 12279086"/>
                <a:gd name="connsiteY12" fmla="*/ 510639 h 1282535"/>
                <a:gd name="connsiteX13" fmla="*/ 1626920 w 12279086"/>
                <a:gd name="connsiteY13" fmla="*/ 510639 h 1282535"/>
                <a:gd name="connsiteX14" fmla="*/ 1864426 w 12279086"/>
                <a:gd name="connsiteY14" fmla="*/ 641268 h 1282535"/>
                <a:gd name="connsiteX15" fmla="*/ 2042556 w 12279086"/>
                <a:gd name="connsiteY15" fmla="*/ 570016 h 1282535"/>
                <a:gd name="connsiteX16" fmla="*/ 2125683 w 12279086"/>
                <a:gd name="connsiteY16" fmla="*/ 439387 h 1282535"/>
                <a:gd name="connsiteX17" fmla="*/ 2280063 w 12279086"/>
                <a:gd name="connsiteY17" fmla="*/ 356260 h 1282535"/>
                <a:gd name="connsiteX18" fmla="*/ 2517569 w 12279086"/>
                <a:gd name="connsiteY18" fmla="*/ 356260 h 1282535"/>
                <a:gd name="connsiteX19" fmla="*/ 2683824 w 12279086"/>
                <a:gd name="connsiteY19" fmla="*/ 261258 h 1282535"/>
                <a:gd name="connsiteX20" fmla="*/ 2897580 w 12279086"/>
                <a:gd name="connsiteY20" fmla="*/ 225632 h 1282535"/>
                <a:gd name="connsiteX21" fmla="*/ 2980707 w 12279086"/>
                <a:gd name="connsiteY21" fmla="*/ 213756 h 1282535"/>
                <a:gd name="connsiteX22" fmla="*/ 3075709 w 12279086"/>
                <a:gd name="connsiteY22" fmla="*/ 201881 h 1282535"/>
                <a:gd name="connsiteX23" fmla="*/ 3170712 w 12279086"/>
                <a:gd name="connsiteY23" fmla="*/ 237507 h 1282535"/>
                <a:gd name="connsiteX24" fmla="*/ 3241964 w 12279086"/>
                <a:gd name="connsiteY24" fmla="*/ 261258 h 1282535"/>
                <a:gd name="connsiteX25" fmla="*/ 3253839 w 12279086"/>
                <a:gd name="connsiteY25" fmla="*/ 273133 h 1282535"/>
                <a:gd name="connsiteX26" fmla="*/ 3325091 w 12279086"/>
                <a:gd name="connsiteY26" fmla="*/ 356260 h 1282535"/>
                <a:gd name="connsiteX27" fmla="*/ 3420094 w 12279086"/>
                <a:gd name="connsiteY27" fmla="*/ 403761 h 1282535"/>
                <a:gd name="connsiteX28" fmla="*/ 3515096 w 12279086"/>
                <a:gd name="connsiteY28" fmla="*/ 522515 h 1282535"/>
                <a:gd name="connsiteX29" fmla="*/ 3562598 w 12279086"/>
                <a:gd name="connsiteY29" fmla="*/ 380011 h 1282535"/>
                <a:gd name="connsiteX30" fmla="*/ 3764478 w 12279086"/>
                <a:gd name="connsiteY30" fmla="*/ 475013 h 1282535"/>
                <a:gd name="connsiteX31" fmla="*/ 3859481 w 12279086"/>
                <a:gd name="connsiteY31" fmla="*/ 308759 h 1282535"/>
                <a:gd name="connsiteX32" fmla="*/ 4013860 w 12279086"/>
                <a:gd name="connsiteY32" fmla="*/ 190006 h 1282535"/>
                <a:gd name="connsiteX33" fmla="*/ 4108863 w 12279086"/>
                <a:gd name="connsiteY33" fmla="*/ 285008 h 1282535"/>
                <a:gd name="connsiteX34" fmla="*/ 4334494 w 12279086"/>
                <a:gd name="connsiteY34" fmla="*/ 118754 h 1282535"/>
                <a:gd name="connsiteX35" fmla="*/ 4298868 w 12279086"/>
                <a:gd name="connsiteY35" fmla="*/ 273133 h 1282535"/>
                <a:gd name="connsiteX36" fmla="*/ 4322619 w 12279086"/>
                <a:gd name="connsiteY36" fmla="*/ 510639 h 1282535"/>
                <a:gd name="connsiteX37" fmla="*/ 4453247 w 12279086"/>
                <a:gd name="connsiteY37" fmla="*/ 415637 h 1282535"/>
                <a:gd name="connsiteX38" fmla="*/ 4465122 w 12279086"/>
                <a:gd name="connsiteY38" fmla="*/ 308759 h 1282535"/>
                <a:gd name="connsiteX39" fmla="*/ 4595751 w 12279086"/>
                <a:gd name="connsiteY39" fmla="*/ 344385 h 1282535"/>
                <a:gd name="connsiteX40" fmla="*/ 4655128 w 12279086"/>
                <a:gd name="connsiteY40" fmla="*/ 356260 h 1282535"/>
                <a:gd name="connsiteX41" fmla="*/ 4975761 w 12279086"/>
                <a:gd name="connsiteY41" fmla="*/ 213756 h 1282535"/>
                <a:gd name="connsiteX42" fmla="*/ 5070764 w 12279086"/>
                <a:gd name="connsiteY42" fmla="*/ 344385 h 1282535"/>
                <a:gd name="connsiteX43" fmla="*/ 5201393 w 12279086"/>
                <a:gd name="connsiteY43" fmla="*/ 237507 h 1282535"/>
                <a:gd name="connsiteX44" fmla="*/ 5391398 w 12279086"/>
                <a:gd name="connsiteY44" fmla="*/ 201881 h 1282535"/>
                <a:gd name="connsiteX45" fmla="*/ 5415148 w 12279086"/>
                <a:gd name="connsiteY45" fmla="*/ 451263 h 1282535"/>
                <a:gd name="connsiteX46" fmla="*/ 5498276 w 12279086"/>
                <a:gd name="connsiteY46" fmla="*/ 225632 h 1282535"/>
                <a:gd name="connsiteX47" fmla="*/ 5557652 w 12279086"/>
                <a:gd name="connsiteY47" fmla="*/ 130629 h 1282535"/>
                <a:gd name="connsiteX48" fmla="*/ 5605154 w 12279086"/>
                <a:gd name="connsiteY48" fmla="*/ 59377 h 1282535"/>
                <a:gd name="connsiteX49" fmla="*/ 5628904 w 12279086"/>
                <a:gd name="connsiteY49" fmla="*/ 23751 h 1282535"/>
                <a:gd name="connsiteX50" fmla="*/ 5712032 w 12279086"/>
                <a:gd name="connsiteY50" fmla="*/ 142504 h 1282535"/>
                <a:gd name="connsiteX51" fmla="*/ 5712032 w 12279086"/>
                <a:gd name="connsiteY51" fmla="*/ 142504 h 1282535"/>
                <a:gd name="connsiteX52" fmla="*/ 5842660 w 12279086"/>
                <a:gd name="connsiteY52" fmla="*/ 83128 h 1282535"/>
                <a:gd name="connsiteX53" fmla="*/ 5902037 w 12279086"/>
                <a:gd name="connsiteY53" fmla="*/ 166255 h 1282535"/>
                <a:gd name="connsiteX54" fmla="*/ 5961413 w 12279086"/>
                <a:gd name="connsiteY54" fmla="*/ 154380 h 1282535"/>
                <a:gd name="connsiteX55" fmla="*/ 6103917 w 12279086"/>
                <a:gd name="connsiteY55" fmla="*/ 106878 h 1282535"/>
                <a:gd name="connsiteX56" fmla="*/ 6210795 w 12279086"/>
                <a:gd name="connsiteY56" fmla="*/ 11876 h 1282535"/>
                <a:gd name="connsiteX57" fmla="*/ 6483928 w 12279086"/>
                <a:gd name="connsiteY57" fmla="*/ 118754 h 1282535"/>
                <a:gd name="connsiteX58" fmla="*/ 6792686 w 12279086"/>
                <a:gd name="connsiteY58" fmla="*/ 47502 h 1282535"/>
                <a:gd name="connsiteX59" fmla="*/ 7350826 w 12279086"/>
                <a:gd name="connsiteY59" fmla="*/ 0 h 1282535"/>
                <a:gd name="connsiteX60" fmla="*/ 7457704 w 12279086"/>
                <a:gd name="connsiteY60" fmla="*/ 142504 h 1282535"/>
                <a:gd name="connsiteX61" fmla="*/ 7659585 w 12279086"/>
                <a:gd name="connsiteY61" fmla="*/ 71252 h 1282535"/>
                <a:gd name="connsiteX62" fmla="*/ 7730837 w 12279086"/>
                <a:gd name="connsiteY62" fmla="*/ 190006 h 1282535"/>
                <a:gd name="connsiteX63" fmla="*/ 7766463 w 12279086"/>
                <a:gd name="connsiteY63" fmla="*/ 249382 h 1282535"/>
                <a:gd name="connsiteX64" fmla="*/ 7813964 w 12279086"/>
                <a:gd name="connsiteY64" fmla="*/ 130629 h 1282535"/>
                <a:gd name="connsiteX65" fmla="*/ 7885216 w 12279086"/>
                <a:gd name="connsiteY65" fmla="*/ 296883 h 1282535"/>
                <a:gd name="connsiteX66" fmla="*/ 7956468 w 12279086"/>
                <a:gd name="connsiteY66" fmla="*/ 178130 h 1282535"/>
                <a:gd name="connsiteX67" fmla="*/ 8051470 w 12279086"/>
                <a:gd name="connsiteY67" fmla="*/ 356260 h 1282535"/>
                <a:gd name="connsiteX68" fmla="*/ 8051470 w 12279086"/>
                <a:gd name="connsiteY68" fmla="*/ 356260 h 1282535"/>
                <a:gd name="connsiteX69" fmla="*/ 8122722 w 12279086"/>
                <a:gd name="connsiteY69" fmla="*/ 166255 h 1282535"/>
                <a:gd name="connsiteX70" fmla="*/ 8348354 w 12279086"/>
                <a:gd name="connsiteY70" fmla="*/ 130629 h 1282535"/>
                <a:gd name="connsiteX71" fmla="*/ 8348354 w 12279086"/>
                <a:gd name="connsiteY71" fmla="*/ 285008 h 1282535"/>
                <a:gd name="connsiteX72" fmla="*/ 8348354 w 12279086"/>
                <a:gd name="connsiteY72" fmla="*/ 285008 h 1282535"/>
                <a:gd name="connsiteX73" fmla="*/ 8478982 w 12279086"/>
                <a:gd name="connsiteY73" fmla="*/ 261258 h 1282535"/>
                <a:gd name="connsiteX74" fmla="*/ 8502733 w 12279086"/>
                <a:gd name="connsiteY74" fmla="*/ 261258 h 1282535"/>
                <a:gd name="connsiteX75" fmla="*/ 8514608 w 12279086"/>
                <a:gd name="connsiteY75" fmla="*/ 368135 h 1282535"/>
                <a:gd name="connsiteX76" fmla="*/ 8514608 w 12279086"/>
                <a:gd name="connsiteY76" fmla="*/ 486889 h 1282535"/>
                <a:gd name="connsiteX77" fmla="*/ 8573985 w 12279086"/>
                <a:gd name="connsiteY77" fmla="*/ 368135 h 1282535"/>
                <a:gd name="connsiteX78" fmla="*/ 8645237 w 12279086"/>
                <a:gd name="connsiteY78" fmla="*/ 213756 h 1282535"/>
                <a:gd name="connsiteX79" fmla="*/ 8657112 w 12279086"/>
                <a:gd name="connsiteY79" fmla="*/ 83128 h 1282535"/>
                <a:gd name="connsiteX80" fmla="*/ 8704613 w 12279086"/>
                <a:gd name="connsiteY80" fmla="*/ 273133 h 1282535"/>
                <a:gd name="connsiteX81" fmla="*/ 8799616 w 12279086"/>
                <a:gd name="connsiteY81" fmla="*/ 403761 h 1282535"/>
                <a:gd name="connsiteX82" fmla="*/ 8930245 w 12279086"/>
                <a:gd name="connsiteY82" fmla="*/ 261258 h 1282535"/>
                <a:gd name="connsiteX83" fmla="*/ 9048998 w 12279086"/>
                <a:gd name="connsiteY83" fmla="*/ 451263 h 1282535"/>
                <a:gd name="connsiteX84" fmla="*/ 9357756 w 12279086"/>
                <a:gd name="connsiteY84" fmla="*/ 356260 h 1282535"/>
                <a:gd name="connsiteX85" fmla="*/ 9179626 w 12279086"/>
                <a:gd name="connsiteY85" fmla="*/ 213756 h 1282535"/>
                <a:gd name="connsiteX86" fmla="*/ 9215252 w 12279086"/>
                <a:gd name="connsiteY86" fmla="*/ 71252 h 1282535"/>
                <a:gd name="connsiteX87" fmla="*/ 9334006 w 12279086"/>
                <a:gd name="connsiteY87" fmla="*/ 154380 h 1282535"/>
                <a:gd name="connsiteX88" fmla="*/ 9512135 w 12279086"/>
                <a:gd name="connsiteY88" fmla="*/ 356260 h 1282535"/>
                <a:gd name="connsiteX89" fmla="*/ 9583387 w 12279086"/>
                <a:gd name="connsiteY89" fmla="*/ 273133 h 1282535"/>
                <a:gd name="connsiteX90" fmla="*/ 9583387 w 12279086"/>
                <a:gd name="connsiteY90" fmla="*/ 273133 h 1282535"/>
                <a:gd name="connsiteX91" fmla="*/ 9844645 w 12279086"/>
                <a:gd name="connsiteY91" fmla="*/ 95003 h 1282535"/>
                <a:gd name="connsiteX92" fmla="*/ 10010899 w 12279086"/>
                <a:gd name="connsiteY92" fmla="*/ 95003 h 1282535"/>
                <a:gd name="connsiteX93" fmla="*/ 10117777 w 12279086"/>
                <a:gd name="connsiteY93" fmla="*/ 142504 h 1282535"/>
                <a:gd name="connsiteX94" fmla="*/ 10414660 w 12279086"/>
                <a:gd name="connsiteY94" fmla="*/ 190006 h 1282535"/>
                <a:gd name="connsiteX95" fmla="*/ 10390909 w 12279086"/>
                <a:gd name="connsiteY95" fmla="*/ 296883 h 1282535"/>
                <a:gd name="connsiteX96" fmla="*/ 10699668 w 12279086"/>
                <a:gd name="connsiteY96" fmla="*/ 427512 h 1282535"/>
                <a:gd name="connsiteX97" fmla="*/ 10877798 w 12279086"/>
                <a:gd name="connsiteY97" fmla="*/ 356260 h 1282535"/>
                <a:gd name="connsiteX98" fmla="*/ 10901548 w 12279086"/>
                <a:gd name="connsiteY98" fmla="*/ 475013 h 1282535"/>
                <a:gd name="connsiteX99" fmla="*/ 11269683 w 12279086"/>
                <a:gd name="connsiteY99" fmla="*/ 439387 h 1282535"/>
                <a:gd name="connsiteX100" fmla="*/ 11293434 w 12279086"/>
                <a:gd name="connsiteY100" fmla="*/ 558141 h 1282535"/>
                <a:gd name="connsiteX101" fmla="*/ 11590317 w 12279086"/>
                <a:gd name="connsiteY101" fmla="*/ 475013 h 1282535"/>
                <a:gd name="connsiteX102" fmla="*/ 11673445 w 12279086"/>
                <a:gd name="connsiteY102" fmla="*/ 581891 h 1282535"/>
                <a:gd name="connsiteX103" fmla="*/ 11982203 w 12279086"/>
                <a:gd name="connsiteY103" fmla="*/ 451263 h 1282535"/>
                <a:gd name="connsiteX104" fmla="*/ 12077206 w 12279086"/>
                <a:gd name="connsiteY104" fmla="*/ 558141 h 1282535"/>
                <a:gd name="connsiteX105" fmla="*/ 12148457 w 12279086"/>
                <a:gd name="connsiteY105" fmla="*/ 593767 h 1282535"/>
                <a:gd name="connsiteX106" fmla="*/ 12243460 w 12279086"/>
                <a:gd name="connsiteY106" fmla="*/ 558141 h 1282535"/>
                <a:gd name="connsiteX107" fmla="*/ 12279086 w 12279086"/>
                <a:gd name="connsiteY107" fmla="*/ 1282535 h 1282535"/>
                <a:gd name="connsiteX108" fmla="*/ 0 w 12279086"/>
                <a:gd name="connsiteY108" fmla="*/ 1282535 h 1282535"/>
                <a:gd name="connsiteX109" fmla="*/ 11876 w 12279086"/>
                <a:gd name="connsiteY109" fmla="*/ 914400 h 1282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2279086" h="1282535">
                  <a:moveTo>
                    <a:pt x="11876" y="914400"/>
                  </a:moveTo>
                  <a:lnTo>
                    <a:pt x="83128" y="617517"/>
                  </a:lnTo>
                  <a:lnTo>
                    <a:pt x="83128" y="617517"/>
                  </a:lnTo>
                  <a:lnTo>
                    <a:pt x="237507" y="558141"/>
                  </a:lnTo>
                  <a:lnTo>
                    <a:pt x="617517" y="427512"/>
                  </a:lnTo>
                  <a:lnTo>
                    <a:pt x="676894" y="475013"/>
                  </a:lnTo>
                  <a:lnTo>
                    <a:pt x="878774" y="451263"/>
                  </a:lnTo>
                  <a:lnTo>
                    <a:pt x="878774" y="451263"/>
                  </a:lnTo>
                  <a:lnTo>
                    <a:pt x="1080655" y="534390"/>
                  </a:lnTo>
                  <a:lnTo>
                    <a:pt x="1235034" y="581891"/>
                  </a:lnTo>
                  <a:lnTo>
                    <a:pt x="1341912" y="653143"/>
                  </a:lnTo>
                  <a:lnTo>
                    <a:pt x="1520042" y="510639"/>
                  </a:lnTo>
                  <a:lnTo>
                    <a:pt x="1520042" y="510639"/>
                  </a:lnTo>
                  <a:lnTo>
                    <a:pt x="1626920" y="510639"/>
                  </a:lnTo>
                  <a:lnTo>
                    <a:pt x="1864426" y="641268"/>
                  </a:lnTo>
                  <a:lnTo>
                    <a:pt x="2042556" y="570016"/>
                  </a:lnTo>
                  <a:lnTo>
                    <a:pt x="2125683" y="439387"/>
                  </a:lnTo>
                  <a:lnTo>
                    <a:pt x="2280063" y="356260"/>
                  </a:lnTo>
                  <a:lnTo>
                    <a:pt x="2517569" y="356260"/>
                  </a:lnTo>
                  <a:lnTo>
                    <a:pt x="2683824" y="261258"/>
                  </a:lnTo>
                  <a:cubicBezTo>
                    <a:pt x="2846522" y="225102"/>
                    <a:pt x="2733973" y="246083"/>
                    <a:pt x="2897580" y="225632"/>
                  </a:cubicBezTo>
                  <a:cubicBezTo>
                    <a:pt x="2925354" y="222160"/>
                    <a:pt x="2980707" y="213756"/>
                    <a:pt x="2980707" y="213756"/>
                  </a:cubicBezTo>
                  <a:lnTo>
                    <a:pt x="3075709" y="201881"/>
                  </a:lnTo>
                  <a:lnTo>
                    <a:pt x="3170712" y="237507"/>
                  </a:lnTo>
                  <a:cubicBezTo>
                    <a:pt x="3194289" y="245927"/>
                    <a:pt x="3241964" y="261258"/>
                    <a:pt x="3241964" y="261258"/>
                  </a:cubicBezTo>
                  <a:lnTo>
                    <a:pt x="3253839" y="273133"/>
                  </a:lnTo>
                  <a:lnTo>
                    <a:pt x="3325091" y="356260"/>
                  </a:lnTo>
                  <a:lnTo>
                    <a:pt x="3420094" y="403761"/>
                  </a:lnTo>
                  <a:lnTo>
                    <a:pt x="3515096" y="522515"/>
                  </a:lnTo>
                  <a:lnTo>
                    <a:pt x="3562598" y="380011"/>
                  </a:lnTo>
                  <a:lnTo>
                    <a:pt x="3764478" y="475013"/>
                  </a:lnTo>
                  <a:lnTo>
                    <a:pt x="3859481" y="308759"/>
                  </a:lnTo>
                  <a:lnTo>
                    <a:pt x="4013860" y="190006"/>
                  </a:lnTo>
                  <a:cubicBezTo>
                    <a:pt x="4079531" y="295078"/>
                    <a:pt x="4035893" y="285008"/>
                    <a:pt x="4108863" y="285008"/>
                  </a:cubicBezTo>
                  <a:lnTo>
                    <a:pt x="4334494" y="118754"/>
                  </a:lnTo>
                  <a:lnTo>
                    <a:pt x="4298868" y="273133"/>
                  </a:lnTo>
                  <a:lnTo>
                    <a:pt x="4322619" y="510639"/>
                  </a:lnTo>
                  <a:lnTo>
                    <a:pt x="4453247" y="415637"/>
                  </a:lnTo>
                  <a:lnTo>
                    <a:pt x="4465122" y="308759"/>
                  </a:lnTo>
                  <a:cubicBezTo>
                    <a:pt x="4580641" y="334429"/>
                    <a:pt x="4539358" y="316187"/>
                    <a:pt x="4595751" y="344385"/>
                  </a:cubicBezTo>
                  <a:lnTo>
                    <a:pt x="4655128" y="356260"/>
                  </a:lnTo>
                  <a:lnTo>
                    <a:pt x="4975761" y="213756"/>
                  </a:lnTo>
                  <a:lnTo>
                    <a:pt x="5070764" y="344385"/>
                  </a:lnTo>
                  <a:lnTo>
                    <a:pt x="5201393" y="237507"/>
                  </a:lnTo>
                  <a:lnTo>
                    <a:pt x="5391398" y="201881"/>
                  </a:lnTo>
                  <a:lnTo>
                    <a:pt x="5415148" y="451263"/>
                  </a:lnTo>
                  <a:lnTo>
                    <a:pt x="5498276" y="225632"/>
                  </a:lnTo>
                  <a:cubicBezTo>
                    <a:pt x="5518068" y="193964"/>
                    <a:pt x="5536937" y="161701"/>
                    <a:pt x="5557652" y="130629"/>
                  </a:cubicBezTo>
                  <a:cubicBezTo>
                    <a:pt x="5612239" y="48748"/>
                    <a:pt x="5578322" y="113039"/>
                    <a:pt x="5605154" y="59377"/>
                  </a:cubicBezTo>
                  <a:lnTo>
                    <a:pt x="5628904" y="23751"/>
                  </a:lnTo>
                  <a:cubicBezTo>
                    <a:pt x="5717245" y="124712"/>
                    <a:pt x="5712032" y="76675"/>
                    <a:pt x="5712032" y="142504"/>
                  </a:cubicBezTo>
                  <a:lnTo>
                    <a:pt x="5712032" y="142504"/>
                  </a:lnTo>
                  <a:lnTo>
                    <a:pt x="5842660" y="83128"/>
                  </a:lnTo>
                  <a:cubicBezTo>
                    <a:pt x="5862452" y="110837"/>
                    <a:pt x="5872838" y="148735"/>
                    <a:pt x="5902037" y="166255"/>
                  </a:cubicBezTo>
                  <a:cubicBezTo>
                    <a:pt x="5919345" y="176640"/>
                    <a:pt x="5961413" y="154380"/>
                    <a:pt x="5961413" y="154380"/>
                  </a:cubicBezTo>
                  <a:lnTo>
                    <a:pt x="6103917" y="106878"/>
                  </a:lnTo>
                  <a:lnTo>
                    <a:pt x="6210795" y="11876"/>
                  </a:lnTo>
                  <a:lnTo>
                    <a:pt x="6483928" y="118754"/>
                  </a:lnTo>
                  <a:lnTo>
                    <a:pt x="6792686" y="47502"/>
                  </a:lnTo>
                  <a:lnTo>
                    <a:pt x="7350826" y="0"/>
                  </a:lnTo>
                  <a:lnTo>
                    <a:pt x="7457704" y="142504"/>
                  </a:lnTo>
                  <a:lnTo>
                    <a:pt x="7659585" y="71252"/>
                  </a:lnTo>
                  <a:cubicBezTo>
                    <a:pt x="7723652" y="173761"/>
                    <a:pt x="7702260" y="132854"/>
                    <a:pt x="7730837" y="190006"/>
                  </a:cubicBezTo>
                  <a:lnTo>
                    <a:pt x="7766463" y="249382"/>
                  </a:lnTo>
                  <a:lnTo>
                    <a:pt x="7813964" y="130629"/>
                  </a:lnTo>
                  <a:lnTo>
                    <a:pt x="7885216" y="296883"/>
                  </a:lnTo>
                  <a:lnTo>
                    <a:pt x="7956468" y="178130"/>
                  </a:lnTo>
                  <a:lnTo>
                    <a:pt x="8051470" y="356260"/>
                  </a:lnTo>
                  <a:lnTo>
                    <a:pt x="8051470" y="356260"/>
                  </a:lnTo>
                  <a:lnTo>
                    <a:pt x="8122722" y="166255"/>
                  </a:lnTo>
                  <a:lnTo>
                    <a:pt x="8348354" y="130629"/>
                  </a:lnTo>
                  <a:lnTo>
                    <a:pt x="8348354" y="285008"/>
                  </a:lnTo>
                  <a:lnTo>
                    <a:pt x="8348354" y="285008"/>
                  </a:lnTo>
                  <a:cubicBezTo>
                    <a:pt x="8464029" y="272156"/>
                    <a:pt x="8423171" y="289163"/>
                    <a:pt x="8478982" y="261258"/>
                  </a:cubicBezTo>
                  <a:lnTo>
                    <a:pt x="8502733" y="261258"/>
                  </a:lnTo>
                  <a:lnTo>
                    <a:pt x="8514608" y="368135"/>
                  </a:lnTo>
                  <a:lnTo>
                    <a:pt x="8514608" y="486889"/>
                  </a:lnTo>
                  <a:lnTo>
                    <a:pt x="8573985" y="368135"/>
                  </a:lnTo>
                  <a:lnTo>
                    <a:pt x="8645237" y="213756"/>
                  </a:lnTo>
                  <a:lnTo>
                    <a:pt x="8657112" y="83128"/>
                  </a:lnTo>
                  <a:lnTo>
                    <a:pt x="8704613" y="273133"/>
                  </a:lnTo>
                  <a:lnTo>
                    <a:pt x="8799616" y="403761"/>
                  </a:lnTo>
                  <a:lnTo>
                    <a:pt x="8930245" y="261258"/>
                  </a:lnTo>
                  <a:lnTo>
                    <a:pt x="9048998" y="451263"/>
                  </a:lnTo>
                  <a:lnTo>
                    <a:pt x="9357756" y="356260"/>
                  </a:lnTo>
                  <a:lnTo>
                    <a:pt x="9179626" y="213756"/>
                  </a:lnTo>
                  <a:cubicBezTo>
                    <a:pt x="9217527" y="87420"/>
                    <a:pt x="9215252" y="136330"/>
                    <a:pt x="9215252" y="71252"/>
                  </a:cubicBezTo>
                  <a:lnTo>
                    <a:pt x="9334006" y="154380"/>
                  </a:lnTo>
                  <a:lnTo>
                    <a:pt x="9512135" y="356260"/>
                  </a:lnTo>
                  <a:lnTo>
                    <a:pt x="9583387" y="273133"/>
                  </a:lnTo>
                  <a:lnTo>
                    <a:pt x="9583387" y="273133"/>
                  </a:lnTo>
                  <a:lnTo>
                    <a:pt x="9844645" y="95003"/>
                  </a:lnTo>
                  <a:lnTo>
                    <a:pt x="10010899" y="95003"/>
                  </a:lnTo>
                  <a:cubicBezTo>
                    <a:pt x="10109442" y="144274"/>
                    <a:pt x="10070497" y="142504"/>
                    <a:pt x="10117777" y="142504"/>
                  </a:cubicBezTo>
                  <a:lnTo>
                    <a:pt x="10414660" y="190006"/>
                  </a:lnTo>
                  <a:lnTo>
                    <a:pt x="10390909" y="296883"/>
                  </a:lnTo>
                  <a:lnTo>
                    <a:pt x="10699668" y="427512"/>
                  </a:lnTo>
                  <a:lnTo>
                    <a:pt x="10877798" y="356260"/>
                  </a:lnTo>
                  <a:lnTo>
                    <a:pt x="10901548" y="475013"/>
                  </a:lnTo>
                  <a:lnTo>
                    <a:pt x="11269683" y="439387"/>
                  </a:lnTo>
                  <a:lnTo>
                    <a:pt x="11293434" y="558141"/>
                  </a:lnTo>
                  <a:lnTo>
                    <a:pt x="11590317" y="475013"/>
                  </a:lnTo>
                  <a:lnTo>
                    <a:pt x="11673445" y="581891"/>
                  </a:lnTo>
                  <a:lnTo>
                    <a:pt x="11982203" y="451263"/>
                  </a:lnTo>
                  <a:lnTo>
                    <a:pt x="12077206" y="558141"/>
                  </a:lnTo>
                  <a:lnTo>
                    <a:pt x="12148457" y="593767"/>
                  </a:lnTo>
                  <a:lnTo>
                    <a:pt x="12243460" y="558141"/>
                  </a:lnTo>
                  <a:lnTo>
                    <a:pt x="12279086" y="1282535"/>
                  </a:lnTo>
                  <a:lnTo>
                    <a:pt x="0" y="1282535"/>
                  </a:lnTo>
                  <a:lnTo>
                    <a:pt x="11876" y="91440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9753599" y="5667632"/>
              <a:ext cx="407703" cy="559412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324081" y="4917245"/>
              <a:ext cx="781553" cy="1738737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40" name="Полилиния 39"/>
            <p:cNvSpPr/>
            <p:nvPr/>
          </p:nvSpPr>
          <p:spPr>
            <a:xfrm>
              <a:off x="11763879" y="5866916"/>
              <a:ext cx="407703" cy="559412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олилиния 40"/>
            <p:cNvSpPr/>
            <p:nvPr/>
          </p:nvSpPr>
          <p:spPr>
            <a:xfrm>
              <a:off x="11230905" y="5767274"/>
              <a:ext cx="407703" cy="559412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639988" y="4890703"/>
              <a:ext cx="375972" cy="559280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699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олилиния 45"/>
            <p:cNvSpPr/>
            <p:nvPr/>
          </p:nvSpPr>
          <p:spPr>
            <a:xfrm>
              <a:off x="1238343" y="4989069"/>
              <a:ext cx="375972" cy="559280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6998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олилиния 46"/>
            <p:cNvSpPr/>
            <p:nvPr/>
          </p:nvSpPr>
          <p:spPr>
            <a:xfrm>
              <a:off x="793981" y="5532822"/>
              <a:ext cx="642956" cy="877979"/>
            </a:xfrm>
            <a:custGeom>
              <a:avLst/>
              <a:gdLst>
                <a:gd name="connsiteX0" fmla="*/ 466725 w 1028700"/>
                <a:gd name="connsiteY0" fmla="*/ 0 h 1047750"/>
                <a:gd name="connsiteX1" fmla="*/ 452437 w 1028700"/>
                <a:gd name="connsiteY1" fmla="*/ 71438 h 1047750"/>
                <a:gd name="connsiteX2" fmla="*/ 428625 w 1028700"/>
                <a:gd name="connsiteY2" fmla="*/ 95250 h 1047750"/>
                <a:gd name="connsiteX3" fmla="*/ 400050 w 1028700"/>
                <a:gd name="connsiteY3" fmla="*/ 57150 h 1047750"/>
                <a:gd name="connsiteX4" fmla="*/ 385762 w 1028700"/>
                <a:gd name="connsiteY4" fmla="*/ 104775 h 1047750"/>
                <a:gd name="connsiteX5" fmla="*/ 347662 w 1028700"/>
                <a:gd name="connsiteY5" fmla="*/ 128588 h 1047750"/>
                <a:gd name="connsiteX6" fmla="*/ 357187 w 1028700"/>
                <a:gd name="connsiteY6" fmla="*/ 161925 h 1047750"/>
                <a:gd name="connsiteX7" fmla="*/ 404812 w 1028700"/>
                <a:gd name="connsiteY7" fmla="*/ 200025 h 1047750"/>
                <a:gd name="connsiteX8" fmla="*/ 357187 w 1028700"/>
                <a:gd name="connsiteY8" fmla="*/ 200025 h 1047750"/>
                <a:gd name="connsiteX9" fmla="*/ 285750 w 1028700"/>
                <a:gd name="connsiteY9" fmla="*/ 195263 h 1047750"/>
                <a:gd name="connsiteX10" fmla="*/ 257175 w 1028700"/>
                <a:gd name="connsiteY10" fmla="*/ 228600 h 1047750"/>
                <a:gd name="connsiteX11" fmla="*/ 295275 w 1028700"/>
                <a:gd name="connsiteY11" fmla="*/ 252413 h 1047750"/>
                <a:gd name="connsiteX12" fmla="*/ 323850 w 1028700"/>
                <a:gd name="connsiteY12" fmla="*/ 261938 h 1047750"/>
                <a:gd name="connsiteX13" fmla="*/ 357187 w 1028700"/>
                <a:gd name="connsiteY13" fmla="*/ 271463 h 1047750"/>
                <a:gd name="connsiteX14" fmla="*/ 285750 w 1028700"/>
                <a:gd name="connsiteY14" fmla="*/ 276225 h 1047750"/>
                <a:gd name="connsiteX15" fmla="*/ 257175 w 1028700"/>
                <a:gd name="connsiteY15" fmla="*/ 280988 h 1047750"/>
                <a:gd name="connsiteX16" fmla="*/ 280987 w 1028700"/>
                <a:gd name="connsiteY16" fmla="*/ 314325 h 1047750"/>
                <a:gd name="connsiteX17" fmla="*/ 295275 w 1028700"/>
                <a:gd name="connsiteY17" fmla="*/ 319088 h 1047750"/>
                <a:gd name="connsiteX18" fmla="*/ 295275 w 1028700"/>
                <a:gd name="connsiteY18" fmla="*/ 319088 h 1047750"/>
                <a:gd name="connsiteX19" fmla="*/ 257175 w 1028700"/>
                <a:gd name="connsiteY19" fmla="*/ 319088 h 1047750"/>
                <a:gd name="connsiteX20" fmla="*/ 204787 w 1028700"/>
                <a:gd name="connsiteY20" fmla="*/ 333375 h 1047750"/>
                <a:gd name="connsiteX21" fmla="*/ 242887 w 1028700"/>
                <a:gd name="connsiteY21" fmla="*/ 352425 h 1047750"/>
                <a:gd name="connsiteX22" fmla="*/ 276225 w 1028700"/>
                <a:gd name="connsiteY22" fmla="*/ 385763 h 1047750"/>
                <a:gd name="connsiteX23" fmla="*/ 242887 w 1028700"/>
                <a:gd name="connsiteY23" fmla="*/ 395288 h 1047750"/>
                <a:gd name="connsiteX24" fmla="*/ 200025 w 1028700"/>
                <a:gd name="connsiteY24" fmla="*/ 409575 h 1047750"/>
                <a:gd name="connsiteX25" fmla="*/ 252412 w 1028700"/>
                <a:gd name="connsiteY25" fmla="*/ 442913 h 1047750"/>
                <a:gd name="connsiteX26" fmla="*/ 238125 w 1028700"/>
                <a:gd name="connsiteY26" fmla="*/ 461963 h 1047750"/>
                <a:gd name="connsiteX27" fmla="*/ 185737 w 1028700"/>
                <a:gd name="connsiteY27" fmla="*/ 461963 h 1047750"/>
                <a:gd name="connsiteX28" fmla="*/ 185737 w 1028700"/>
                <a:gd name="connsiteY28" fmla="*/ 461963 h 1047750"/>
                <a:gd name="connsiteX29" fmla="*/ 238125 w 1028700"/>
                <a:gd name="connsiteY29" fmla="*/ 490538 h 1047750"/>
                <a:gd name="connsiteX30" fmla="*/ 242887 w 1028700"/>
                <a:gd name="connsiteY30" fmla="*/ 495300 h 1047750"/>
                <a:gd name="connsiteX31" fmla="*/ 271462 w 1028700"/>
                <a:gd name="connsiteY31" fmla="*/ 495300 h 1047750"/>
                <a:gd name="connsiteX32" fmla="*/ 247650 w 1028700"/>
                <a:gd name="connsiteY32" fmla="*/ 509588 h 1047750"/>
                <a:gd name="connsiteX33" fmla="*/ 180975 w 1028700"/>
                <a:gd name="connsiteY33" fmla="*/ 533400 h 1047750"/>
                <a:gd name="connsiteX34" fmla="*/ 190500 w 1028700"/>
                <a:gd name="connsiteY34" fmla="*/ 566738 h 1047750"/>
                <a:gd name="connsiteX35" fmla="*/ 280987 w 1028700"/>
                <a:gd name="connsiteY35" fmla="*/ 576263 h 1047750"/>
                <a:gd name="connsiteX36" fmla="*/ 252412 w 1028700"/>
                <a:gd name="connsiteY36" fmla="*/ 590550 h 1047750"/>
                <a:gd name="connsiteX37" fmla="*/ 204787 w 1028700"/>
                <a:gd name="connsiteY37" fmla="*/ 595313 h 1047750"/>
                <a:gd name="connsiteX38" fmla="*/ 180975 w 1028700"/>
                <a:gd name="connsiteY38" fmla="*/ 595313 h 1047750"/>
                <a:gd name="connsiteX39" fmla="*/ 114300 w 1028700"/>
                <a:gd name="connsiteY39" fmla="*/ 604838 h 1047750"/>
                <a:gd name="connsiteX40" fmla="*/ 142875 w 1028700"/>
                <a:gd name="connsiteY40" fmla="*/ 638175 h 1047750"/>
                <a:gd name="connsiteX41" fmla="*/ 185737 w 1028700"/>
                <a:gd name="connsiteY41" fmla="*/ 657225 h 1047750"/>
                <a:gd name="connsiteX42" fmla="*/ 228600 w 1028700"/>
                <a:gd name="connsiteY42" fmla="*/ 661988 h 1047750"/>
                <a:gd name="connsiteX43" fmla="*/ 228600 w 1028700"/>
                <a:gd name="connsiteY43" fmla="*/ 661988 h 1047750"/>
                <a:gd name="connsiteX44" fmla="*/ 228600 w 1028700"/>
                <a:gd name="connsiteY44" fmla="*/ 690563 h 1047750"/>
                <a:gd name="connsiteX45" fmla="*/ 161925 w 1028700"/>
                <a:gd name="connsiteY45" fmla="*/ 695325 h 1047750"/>
                <a:gd name="connsiteX46" fmla="*/ 128587 w 1028700"/>
                <a:gd name="connsiteY46" fmla="*/ 685800 h 1047750"/>
                <a:gd name="connsiteX47" fmla="*/ 104775 w 1028700"/>
                <a:gd name="connsiteY47" fmla="*/ 685800 h 1047750"/>
                <a:gd name="connsiteX48" fmla="*/ 147637 w 1028700"/>
                <a:gd name="connsiteY48" fmla="*/ 714375 h 1047750"/>
                <a:gd name="connsiteX49" fmla="*/ 176212 w 1028700"/>
                <a:gd name="connsiteY49" fmla="*/ 757238 h 1047750"/>
                <a:gd name="connsiteX50" fmla="*/ 138112 w 1028700"/>
                <a:gd name="connsiteY50" fmla="*/ 762000 h 1047750"/>
                <a:gd name="connsiteX51" fmla="*/ 57150 w 1028700"/>
                <a:gd name="connsiteY51" fmla="*/ 771525 h 1047750"/>
                <a:gd name="connsiteX52" fmla="*/ 52387 w 1028700"/>
                <a:gd name="connsiteY52" fmla="*/ 800100 h 1047750"/>
                <a:gd name="connsiteX53" fmla="*/ 90487 w 1028700"/>
                <a:gd name="connsiteY53" fmla="*/ 833438 h 1047750"/>
                <a:gd name="connsiteX54" fmla="*/ 138112 w 1028700"/>
                <a:gd name="connsiteY54" fmla="*/ 833438 h 1047750"/>
                <a:gd name="connsiteX55" fmla="*/ 133350 w 1028700"/>
                <a:gd name="connsiteY55" fmla="*/ 833438 h 1047750"/>
                <a:gd name="connsiteX56" fmla="*/ 80962 w 1028700"/>
                <a:gd name="connsiteY56" fmla="*/ 852488 h 1047750"/>
                <a:gd name="connsiteX57" fmla="*/ 90487 w 1028700"/>
                <a:gd name="connsiteY57" fmla="*/ 909638 h 1047750"/>
                <a:gd name="connsiteX58" fmla="*/ 57150 w 1028700"/>
                <a:gd name="connsiteY58" fmla="*/ 914400 h 1047750"/>
                <a:gd name="connsiteX59" fmla="*/ 57150 w 1028700"/>
                <a:gd name="connsiteY59" fmla="*/ 947738 h 1047750"/>
                <a:gd name="connsiteX60" fmla="*/ 9525 w 1028700"/>
                <a:gd name="connsiteY60" fmla="*/ 966788 h 1047750"/>
                <a:gd name="connsiteX61" fmla="*/ 0 w 1028700"/>
                <a:gd name="connsiteY61" fmla="*/ 966788 h 1047750"/>
                <a:gd name="connsiteX62" fmla="*/ 66675 w 1028700"/>
                <a:gd name="connsiteY62" fmla="*/ 1000125 h 1047750"/>
                <a:gd name="connsiteX63" fmla="*/ 142875 w 1028700"/>
                <a:gd name="connsiteY63" fmla="*/ 1004888 h 1047750"/>
                <a:gd name="connsiteX64" fmla="*/ 142875 w 1028700"/>
                <a:gd name="connsiteY64" fmla="*/ 1004888 h 1047750"/>
                <a:gd name="connsiteX65" fmla="*/ 214312 w 1028700"/>
                <a:gd name="connsiteY65" fmla="*/ 1028700 h 1047750"/>
                <a:gd name="connsiteX66" fmla="*/ 276225 w 1028700"/>
                <a:gd name="connsiteY66" fmla="*/ 1038225 h 1047750"/>
                <a:gd name="connsiteX67" fmla="*/ 342900 w 1028700"/>
                <a:gd name="connsiteY67" fmla="*/ 1033463 h 1047750"/>
                <a:gd name="connsiteX68" fmla="*/ 400050 w 1028700"/>
                <a:gd name="connsiteY68" fmla="*/ 1004888 h 1047750"/>
                <a:gd name="connsiteX69" fmla="*/ 433387 w 1028700"/>
                <a:gd name="connsiteY69" fmla="*/ 1000125 h 1047750"/>
                <a:gd name="connsiteX70" fmla="*/ 423862 w 1028700"/>
                <a:gd name="connsiteY70" fmla="*/ 1042988 h 1047750"/>
                <a:gd name="connsiteX71" fmla="*/ 485775 w 1028700"/>
                <a:gd name="connsiteY71" fmla="*/ 1047750 h 1047750"/>
                <a:gd name="connsiteX72" fmla="*/ 533400 w 1028700"/>
                <a:gd name="connsiteY72" fmla="*/ 1014413 h 1047750"/>
                <a:gd name="connsiteX73" fmla="*/ 647700 w 1028700"/>
                <a:gd name="connsiteY73" fmla="*/ 1047750 h 1047750"/>
                <a:gd name="connsiteX74" fmla="*/ 742950 w 1028700"/>
                <a:gd name="connsiteY74" fmla="*/ 1042988 h 1047750"/>
                <a:gd name="connsiteX75" fmla="*/ 819150 w 1028700"/>
                <a:gd name="connsiteY75" fmla="*/ 1038225 h 1047750"/>
                <a:gd name="connsiteX76" fmla="*/ 900112 w 1028700"/>
                <a:gd name="connsiteY76" fmla="*/ 1019175 h 1047750"/>
                <a:gd name="connsiteX77" fmla="*/ 900112 w 1028700"/>
                <a:gd name="connsiteY77" fmla="*/ 1019175 h 1047750"/>
                <a:gd name="connsiteX78" fmla="*/ 881062 w 1028700"/>
                <a:gd name="connsiteY78" fmla="*/ 985838 h 1047750"/>
                <a:gd name="connsiteX79" fmla="*/ 923925 w 1028700"/>
                <a:gd name="connsiteY79" fmla="*/ 933450 h 1047750"/>
                <a:gd name="connsiteX80" fmla="*/ 952500 w 1028700"/>
                <a:gd name="connsiteY80" fmla="*/ 885825 h 1047750"/>
                <a:gd name="connsiteX81" fmla="*/ 952500 w 1028700"/>
                <a:gd name="connsiteY81" fmla="*/ 885825 h 1047750"/>
                <a:gd name="connsiteX82" fmla="*/ 900112 w 1028700"/>
                <a:gd name="connsiteY82" fmla="*/ 885825 h 1047750"/>
                <a:gd name="connsiteX83" fmla="*/ 871537 w 1028700"/>
                <a:gd name="connsiteY83" fmla="*/ 885825 h 1047750"/>
                <a:gd name="connsiteX84" fmla="*/ 785812 w 1028700"/>
                <a:gd name="connsiteY84" fmla="*/ 885825 h 1047750"/>
                <a:gd name="connsiteX85" fmla="*/ 742950 w 1028700"/>
                <a:gd name="connsiteY85" fmla="*/ 885825 h 1047750"/>
                <a:gd name="connsiteX86" fmla="*/ 728662 w 1028700"/>
                <a:gd name="connsiteY86" fmla="*/ 866775 h 1047750"/>
                <a:gd name="connsiteX87" fmla="*/ 842962 w 1028700"/>
                <a:gd name="connsiteY87" fmla="*/ 862013 h 1047750"/>
                <a:gd name="connsiteX88" fmla="*/ 900112 w 1028700"/>
                <a:gd name="connsiteY88" fmla="*/ 842963 h 1047750"/>
                <a:gd name="connsiteX89" fmla="*/ 919162 w 1028700"/>
                <a:gd name="connsiteY89" fmla="*/ 838200 h 1047750"/>
                <a:gd name="connsiteX90" fmla="*/ 919162 w 1028700"/>
                <a:gd name="connsiteY90" fmla="*/ 838200 h 1047750"/>
                <a:gd name="connsiteX91" fmla="*/ 919162 w 1028700"/>
                <a:gd name="connsiteY91" fmla="*/ 804863 h 1047750"/>
                <a:gd name="connsiteX92" fmla="*/ 876300 w 1028700"/>
                <a:gd name="connsiteY92" fmla="*/ 804863 h 1047750"/>
                <a:gd name="connsiteX93" fmla="*/ 819150 w 1028700"/>
                <a:gd name="connsiteY93" fmla="*/ 790575 h 1047750"/>
                <a:gd name="connsiteX94" fmla="*/ 709612 w 1028700"/>
                <a:gd name="connsiteY94" fmla="*/ 785813 h 1047750"/>
                <a:gd name="connsiteX95" fmla="*/ 695325 w 1028700"/>
                <a:gd name="connsiteY95" fmla="*/ 785813 h 1047750"/>
                <a:gd name="connsiteX96" fmla="*/ 714375 w 1028700"/>
                <a:gd name="connsiteY96" fmla="*/ 771525 h 1047750"/>
                <a:gd name="connsiteX97" fmla="*/ 809625 w 1028700"/>
                <a:gd name="connsiteY97" fmla="*/ 776288 h 1047750"/>
                <a:gd name="connsiteX98" fmla="*/ 876300 w 1028700"/>
                <a:gd name="connsiteY98" fmla="*/ 766763 h 1047750"/>
                <a:gd name="connsiteX99" fmla="*/ 885825 w 1028700"/>
                <a:gd name="connsiteY99" fmla="*/ 762000 h 1047750"/>
                <a:gd name="connsiteX100" fmla="*/ 1028700 w 1028700"/>
                <a:gd name="connsiteY100" fmla="*/ 728663 h 1047750"/>
                <a:gd name="connsiteX101" fmla="*/ 957262 w 1028700"/>
                <a:gd name="connsiteY101" fmla="*/ 714375 h 1047750"/>
                <a:gd name="connsiteX102" fmla="*/ 904875 w 1028700"/>
                <a:gd name="connsiteY102" fmla="*/ 714375 h 1047750"/>
                <a:gd name="connsiteX103" fmla="*/ 876300 w 1028700"/>
                <a:gd name="connsiteY103" fmla="*/ 714375 h 1047750"/>
                <a:gd name="connsiteX104" fmla="*/ 823912 w 1028700"/>
                <a:gd name="connsiteY104" fmla="*/ 704850 h 1047750"/>
                <a:gd name="connsiteX105" fmla="*/ 847725 w 1028700"/>
                <a:gd name="connsiteY105" fmla="*/ 671513 h 1047750"/>
                <a:gd name="connsiteX106" fmla="*/ 862012 w 1028700"/>
                <a:gd name="connsiteY106" fmla="*/ 652463 h 1047750"/>
                <a:gd name="connsiteX107" fmla="*/ 814387 w 1028700"/>
                <a:gd name="connsiteY107" fmla="*/ 652463 h 1047750"/>
                <a:gd name="connsiteX108" fmla="*/ 757237 w 1028700"/>
                <a:gd name="connsiteY108" fmla="*/ 638175 h 1047750"/>
                <a:gd name="connsiteX109" fmla="*/ 800100 w 1028700"/>
                <a:gd name="connsiteY109" fmla="*/ 619125 h 1047750"/>
                <a:gd name="connsiteX110" fmla="*/ 833437 w 1028700"/>
                <a:gd name="connsiteY110" fmla="*/ 590550 h 1047750"/>
                <a:gd name="connsiteX111" fmla="*/ 785812 w 1028700"/>
                <a:gd name="connsiteY111" fmla="*/ 590550 h 1047750"/>
                <a:gd name="connsiteX112" fmla="*/ 785812 w 1028700"/>
                <a:gd name="connsiteY112" fmla="*/ 590550 h 1047750"/>
                <a:gd name="connsiteX113" fmla="*/ 776287 w 1028700"/>
                <a:gd name="connsiteY113" fmla="*/ 561975 h 1047750"/>
                <a:gd name="connsiteX114" fmla="*/ 742950 w 1028700"/>
                <a:gd name="connsiteY114" fmla="*/ 547688 h 1047750"/>
                <a:gd name="connsiteX115" fmla="*/ 671512 w 1028700"/>
                <a:gd name="connsiteY115" fmla="*/ 552450 h 1047750"/>
                <a:gd name="connsiteX116" fmla="*/ 704850 w 1028700"/>
                <a:gd name="connsiteY116" fmla="*/ 523875 h 1047750"/>
                <a:gd name="connsiteX117" fmla="*/ 738187 w 1028700"/>
                <a:gd name="connsiteY117" fmla="*/ 514350 h 1047750"/>
                <a:gd name="connsiteX118" fmla="*/ 738187 w 1028700"/>
                <a:gd name="connsiteY118" fmla="*/ 514350 h 1047750"/>
                <a:gd name="connsiteX119" fmla="*/ 728662 w 1028700"/>
                <a:gd name="connsiteY119" fmla="*/ 485775 h 1047750"/>
                <a:gd name="connsiteX120" fmla="*/ 642937 w 1028700"/>
                <a:gd name="connsiteY120" fmla="*/ 485775 h 1047750"/>
                <a:gd name="connsiteX121" fmla="*/ 604837 w 1028700"/>
                <a:gd name="connsiteY121" fmla="*/ 442913 h 1047750"/>
                <a:gd name="connsiteX122" fmla="*/ 657225 w 1028700"/>
                <a:gd name="connsiteY122" fmla="*/ 442913 h 1047750"/>
                <a:gd name="connsiteX123" fmla="*/ 695325 w 1028700"/>
                <a:gd name="connsiteY123" fmla="*/ 428625 h 1047750"/>
                <a:gd name="connsiteX124" fmla="*/ 695325 w 1028700"/>
                <a:gd name="connsiteY124" fmla="*/ 428625 h 1047750"/>
                <a:gd name="connsiteX125" fmla="*/ 685800 w 1028700"/>
                <a:gd name="connsiteY125" fmla="*/ 404813 h 1047750"/>
                <a:gd name="connsiteX126" fmla="*/ 623887 w 1028700"/>
                <a:gd name="connsiteY126" fmla="*/ 409575 h 1047750"/>
                <a:gd name="connsiteX127" fmla="*/ 566737 w 1028700"/>
                <a:gd name="connsiteY127" fmla="*/ 381000 h 1047750"/>
                <a:gd name="connsiteX128" fmla="*/ 633412 w 1028700"/>
                <a:gd name="connsiteY128" fmla="*/ 371475 h 1047750"/>
                <a:gd name="connsiteX129" fmla="*/ 719137 w 1028700"/>
                <a:gd name="connsiteY129" fmla="*/ 328613 h 1047750"/>
                <a:gd name="connsiteX130" fmla="*/ 661987 w 1028700"/>
                <a:gd name="connsiteY130" fmla="*/ 319088 h 1047750"/>
                <a:gd name="connsiteX131" fmla="*/ 619125 w 1028700"/>
                <a:gd name="connsiteY131" fmla="*/ 319088 h 1047750"/>
                <a:gd name="connsiteX132" fmla="*/ 619125 w 1028700"/>
                <a:gd name="connsiteY132" fmla="*/ 319088 h 1047750"/>
                <a:gd name="connsiteX133" fmla="*/ 566737 w 1028700"/>
                <a:gd name="connsiteY133" fmla="*/ 314325 h 1047750"/>
                <a:gd name="connsiteX134" fmla="*/ 585787 w 1028700"/>
                <a:gd name="connsiteY134" fmla="*/ 295275 h 1047750"/>
                <a:gd name="connsiteX135" fmla="*/ 676275 w 1028700"/>
                <a:gd name="connsiteY135" fmla="*/ 290513 h 1047750"/>
                <a:gd name="connsiteX136" fmla="*/ 681037 w 1028700"/>
                <a:gd name="connsiteY136" fmla="*/ 285750 h 1047750"/>
                <a:gd name="connsiteX137" fmla="*/ 700087 w 1028700"/>
                <a:gd name="connsiteY137" fmla="*/ 257175 h 1047750"/>
                <a:gd name="connsiteX138" fmla="*/ 623887 w 1028700"/>
                <a:gd name="connsiteY138" fmla="*/ 257175 h 1047750"/>
                <a:gd name="connsiteX139" fmla="*/ 571500 w 1028700"/>
                <a:gd name="connsiteY139" fmla="*/ 247650 h 1047750"/>
                <a:gd name="connsiteX140" fmla="*/ 571500 w 1028700"/>
                <a:gd name="connsiteY140" fmla="*/ 219075 h 1047750"/>
                <a:gd name="connsiteX141" fmla="*/ 604837 w 1028700"/>
                <a:gd name="connsiteY141" fmla="*/ 204788 h 1047750"/>
                <a:gd name="connsiteX142" fmla="*/ 566737 w 1028700"/>
                <a:gd name="connsiteY142" fmla="*/ 190500 h 1047750"/>
                <a:gd name="connsiteX143" fmla="*/ 552450 w 1028700"/>
                <a:gd name="connsiteY143" fmla="*/ 176213 h 1047750"/>
                <a:gd name="connsiteX144" fmla="*/ 547687 w 1028700"/>
                <a:gd name="connsiteY144" fmla="*/ 171450 h 1047750"/>
                <a:gd name="connsiteX145" fmla="*/ 533400 w 1028700"/>
                <a:gd name="connsiteY145" fmla="*/ 147638 h 1047750"/>
                <a:gd name="connsiteX146" fmla="*/ 590550 w 1028700"/>
                <a:gd name="connsiteY146" fmla="*/ 114300 h 1047750"/>
                <a:gd name="connsiteX147" fmla="*/ 576262 w 1028700"/>
                <a:gd name="connsiteY147" fmla="*/ 85725 h 1047750"/>
                <a:gd name="connsiteX148" fmla="*/ 514350 w 1028700"/>
                <a:gd name="connsiteY148" fmla="*/ 128588 h 1047750"/>
                <a:gd name="connsiteX149" fmla="*/ 514350 w 1028700"/>
                <a:gd name="connsiteY149" fmla="*/ 128588 h 1047750"/>
                <a:gd name="connsiteX150" fmla="*/ 514350 w 1028700"/>
                <a:gd name="connsiteY150" fmla="*/ 61913 h 1047750"/>
                <a:gd name="connsiteX151" fmla="*/ 490537 w 1028700"/>
                <a:gd name="connsiteY151" fmla="*/ 47625 h 1047750"/>
                <a:gd name="connsiteX152" fmla="*/ 466725 w 1028700"/>
                <a:gd name="connsiteY152" fmla="*/ 0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28700" h="1047750">
                  <a:moveTo>
                    <a:pt x="466725" y="0"/>
                  </a:moveTo>
                  <a:lnTo>
                    <a:pt x="452437" y="71438"/>
                  </a:lnTo>
                  <a:lnTo>
                    <a:pt x="428625" y="95250"/>
                  </a:lnTo>
                  <a:lnTo>
                    <a:pt x="400050" y="57150"/>
                  </a:lnTo>
                  <a:lnTo>
                    <a:pt x="385762" y="104775"/>
                  </a:lnTo>
                  <a:lnTo>
                    <a:pt x="347662" y="128588"/>
                  </a:lnTo>
                  <a:lnTo>
                    <a:pt x="357187" y="161925"/>
                  </a:lnTo>
                  <a:lnTo>
                    <a:pt x="404812" y="200025"/>
                  </a:lnTo>
                  <a:lnTo>
                    <a:pt x="357187" y="200025"/>
                  </a:lnTo>
                  <a:lnTo>
                    <a:pt x="285750" y="195263"/>
                  </a:lnTo>
                  <a:lnTo>
                    <a:pt x="257175" y="228600"/>
                  </a:lnTo>
                  <a:cubicBezTo>
                    <a:pt x="296695" y="248360"/>
                    <a:pt x="295275" y="233451"/>
                    <a:pt x="295275" y="252413"/>
                  </a:cubicBezTo>
                  <a:lnTo>
                    <a:pt x="323850" y="261938"/>
                  </a:lnTo>
                  <a:lnTo>
                    <a:pt x="357187" y="271463"/>
                  </a:lnTo>
                  <a:lnTo>
                    <a:pt x="285750" y="276225"/>
                  </a:lnTo>
                  <a:lnTo>
                    <a:pt x="257175" y="280988"/>
                  </a:lnTo>
                  <a:cubicBezTo>
                    <a:pt x="265112" y="292100"/>
                    <a:pt x="271331" y="304669"/>
                    <a:pt x="280987" y="314325"/>
                  </a:cubicBezTo>
                  <a:cubicBezTo>
                    <a:pt x="284537" y="317875"/>
                    <a:pt x="295275" y="319088"/>
                    <a:pt x="295275" y="319088"/>
                  </a:cubicBezTo>
                  <a:lnTo>
                    <a:pt x="295275" y="319088"/>
                  </a:lnTo>
                  <a:lnTo>
                    <a:pt x="257175" y="319088"/>
                  </a:lnTo>
                  <a:lnTo>
                    <a:pt x="204787" y="333375"/>
                  </a:lnTo>
                  <a:lnTo>
                    <a:pt x="242887" y="352425"/>
                  </a:lnTo>
                  <a:lnTo>
                    <a:pt x="276225" y="385763"/>
                  </a:lnTo>
                  <a:lnTo>
                    <a:pt x="242887" y="395288"/>
                  </a:lnTo>
                  <a:lnTo>
                    <a:pt x="200025" y="409575"/>
                  </a:lnTo>
                  <a:lnTo>
                    <a:pt x="252412" y="442913"/>
                  </a:lnTo>
                  <a:lnTo>
                    <a:pt x="238125" y="461963"/>
                  </a:lnTo>
                  <a:lnTo>
                    <a:pt x="185737" y="461963"/>
                  </a:lnTo>
                  <a:lnTo>
                    <a:pt x="185737" y="461963"/>
                  </a:lnTo>
                  <a:cubicBezTo>
                    <a:pt x="207372" y="472780"/>
                    <a:pt x="220724" y="477488"/>
                    <a:pt x="238125" y="490538"/>
                  </a:cubicBezTo>
                  <a:cubicBezTo>
                    <a:pt x="239921" y="491885"/>
                    <a:pt x="241300" y="493713"/>
                    <a:pt x="242887" y="495300"/>
                  </a:cubicBezTo>
                  <a:lnTo>
                    <a:pt x="271462" y="495300"/>
                  </a:lnTo>
                  <a:lnTo>
                    <a:pt x="247650" y="509588"/>
                  </a:lnTo>
                  <a:lnTo>
                    <a:pt x="180975" y="533400"/>
                  </a:lnTo>
                  <a:lnTo>
                    <a:pt x="190500" y="566738"/>
                  </a:lnTo>
                  <a:lnTo>
                    <a:pt x="280987" y="576263"/>
                  </a:lnTo>
                  <a:lnTo>
                    <a:pt x="252412" y="590550"/>
                  </a:lnTo>
                  <a:cubicBezTo>
                    <a:pt x="207972" y="595488"/>
                    <a:pt x="223925" y="595313"/>
                    <a:pt x="204787" y="595313"/>
                  </a:cubicBezTo>
                  <a:lnTo>
                    <a:pt x="180975" y="595313"/>
                  </a:lnTo>
                  <a:lnTo>
                    <a:pt x="114300" y="604838"/>
                  </a:lnTo>
                  <a:lnTo>
                    <a:pt x="142875" y="638175"/>
                  </a:lnTo>
                  <a:lnTo>
                    <a:pt x="185737" y="657225"/>
                  </a:lnTo>
                  <a:lnTo>
                    <a:pt x="228600" y="661988"/>
                  </a:lnTo>
                  <a:lnTo>
                    <a:pt x="228600" y="661988"/>
                  </a:lnTo>
                  <a:lnTo>
                    <a:pt x="228600" y="690563"/>
                  </a:lnTo>
                  <a:cubicBezTo>
                    <a:pt x="177848" y="696201"/>
                    <a:pt x="200113" y="695325"/>
                    <a:pt x="161925" y="695325"/>
                  </a:cubicBezTo>
                  <a:lnTo>
                    <a:pt x="128587" y="685800"/>
                  </a:lnTo>
                  <a:lnTo>
                    <a:pt x="104775" y="685800"/>
                  </a:lnTo>
                  <a:lnTo>
                    <a:pt x="147637" y="714375"/>
                  </a:lnTo>
                  <a:lnTo>
                    <a:pt x="176212" y="757238"/>
                  </a:lnTo>
                  <a:lnTo>
                    <a:pt x="138112" y="762000"/>
                  </a:lnTo>
                  <a:lnTo>
                    <a:pt x="57150" y="771525"/>
                  </a:lnTo>
                  <a:lnTo>
                    <a:pt x="52387" y="800100"/>
                  </a:lnTo>
                  <a:lnTo>
                    <a:pt x="90487" y="833438"/>
                  </a:lnTo>
                  <a:lnTo>
                    <a:pt x="138112" y="833438"/>
                  </a:lnTo>
                  <a:lnTo>
                    <a:pt x="133350" y="833438"/>
                  </a:lnTo>
                  <a:lnTo>
                    <a:pt x="80962" y="852488"/>
                  </a:lnTo>
                  <a:lnTo>
                    <a:pt x="90487" y="909638"/>
                  </a:lnTo>
                  <a:lnTo>
                    <a:pt x="57150" y="914400"/>
                  </a:lnTo>
                  <a:lnTo>
                    <a:pt x="57150" y="947738"/>
                  </a:lnTo>
                  <a:cubicBezTo>
                    <a:pt x="12157" y="962735"/>
                    <a:pt x="24935" y="951375"/>
                    <a:pt x="9525" y="966788"/>
                  </a:cubicBezTo>
                  <a:lnTo>
                    <a:pt x="0" y="966788"/>
                  </a:lnTo>
                  <a:lnTo>
                    <a:pt x="66675" y="1000125"/>
                  </a:lnTo>
                  <a:lnTo>
                    <a:pt x="142875" y="1004888"/>
                  </a:lnTo>
                  <a:lnTo>
                    <a:pt x="142875" y="1004888"/>
                  </a:lnTo>
                  <a:lnTo>
                    <a:pt x="214312" y="1028700"/>
                  </a:lnTo>
                  <a:lnTo>
                    <a:pt x="276225" y="1038225"/>
                  </a:lnTo>
                  <a:lnTo>
                    <a:pt x="342900" y="1033463"/>
                  </a:lnTo>
                  <a:lnTo>
                    <a:pt x="400050" y="1004888"/>
                  </a:lnTo>
                  <a:lnTo>
                    <a:pt x="433387" y="1000125"/>
                  </a:lnTo>
                  <a:lnTo>
                    <a:pt x="423862" y="1042988"/>
                  </a:lnTo>
                  <a:lnTo>
                    <a:pt x="485775" y="1047750"/>
                  </a:lnTo>
                  <a:lnTo>
                    <a:pt x="533400" y="1014413"/>
                  </a:lnTo>
                  <a:lnTo>
                    <a:pt x="647700" y="1047750"/>
                  </a:lnTo>
                  <a:lnTo>
                    <a:pt x="742950" y="1042988"/>
                  </a:lnTo>
                  <a:lnTo>
                    <a:pt x="819150" y="1038225"/>
                  </a:lnTo>
                  <a:cubicBezTo>
                    <a:pt x="896890" y="1018790"/>
                    <a:pt x="869168" y="1019175"/>
                    <a:pt x="900112" y="1019175"/>
                  </a:cubicBezTo>
                  <a:lnTo>
                    <a:pt x="900112" y="1019175"/>
                  </a:lnTo>
                  <a:lnTo>
                    <a:pt x="881062" y="985838"/>
                  </a:lnTo>
                  <a:lnTo>
                    <a:pt x="923925" y="933450"/>
                  </a:lnTo>
                  <a:cubicBezTo>
                    <a:pt x="944983" y="891334"/>
                    <a:pt x="932935" y="905390"/>
                    <a:pt x="952500" y="885825"/>
                  </a:cubicBezTo>
                  <a:lnTo>
                    <a:pt x="952500" y="885825"/>
                  </a:lnTo>
                  <a:lnTo>
                    <a:pt x="900112" y="885825"/>
                  </a:lnTo>
                  <a:lnTo>
                    <a:pt x="871537" y="885825"/>
                  </a:lnTo>
                  <a:lnTo>
                    <a:pt x="785812" y="885825"/>
                  </a:lnTo>
                  <a:lnTo>
                    <a:pt x="742950" y="885825"/>
                  </a:lnTo>
                  <a:lnTo>
                    <a:pt x="728662" y="866775"/>
                  </a:lnTo>
                  <a:lnTo>
                    <a:pt x="842962" y="862013"/>
                  </a:lnTo>
                  <a:cubicBezTo>
                    <a:pt x="913900" y="835410"/>
                    <a:pt x="855014" y="855848"/>
                    <a:pt x="900112" y="842963"/>
                  </a:cubicBezTo>
                  <a:cubicBezTo>
                    <a:pt x="918540" y="837698"/>
                    <a:pt x="908547" y="838200"/>
                    <a:pt x="919162" y="838200"/>
                  </a:cubicBezTo>
                  <a:lnTo>
                    <a:pt x="919162" y="838200"/>
                  </a:lnTo>
                  <a:lnTo>
                    <a:pt x="919162" y="804863"/>
                  </a:lnTo>
                  <a:lnTo>
                    <a:pt x="876300" y="804863"/>
                  </a:lnTo>
                  <a:lnTo>
                    <a:pt x="819150" y="790575"/>
                  </a:lnTo>
                  <a:lnTo>
                    <a:pt x="709612" y="785813"/>
                  </a:lnTo>
                  <a:lnTo>
                    <a:pt x="695325" y="785813"/>
                  </a:lnTo>
                  <a:lnTo>
                    <a:pt x="714375" y="771525"/>
                  </a:lnTo>
                  <a:lnTo>
                    <a:pt x="809625" y="776288"/>
                  </a:lnTo>
                  <a:cubicBezTo>
                    <a:pt x="833695" y="773881"/>
                    <a:pt x="854108" y="774160"/>
                    <a:pt x="876300" y="766763"/>
                  </a:cubicBezTo>
                  <a:cubicBezTo>
                    <a:pt x="879668" y="765640"/>
                    <a:pt x="882650" y="763588"/>
                    <a:pt x="885825" y="762000"/>
                  </a:cubicBezTo>
                  <a:lnTo>
                    <a:pt x="1028700" y="728663"/>
                  </a:lnTo>
                  <a:lnTo>
                    <a:pt x="957262" y="714375"/>
                  </a:lnTo>
                  <a:lnTo>
                    <a:pt x="904875" y="714375"/>
                  </a:lnTo>
                  <a:lnTo>
                    <a:pt x="876300" y="714375"/>
                  </a:lnTo>
                  <a:lnTo>
                    <a:pt x="823912" y="704850"/>
                  </a:lnTo>
                  <a:lnTo>
                    <a:pt x="847725" y="671513"/>
                  </a:lnTo>
                  <a:lnTo>
                    <a:pt x="862012" y="652463"/>
                  </a:lnTo>
                  <a:lnTo>
                    <a:pt x="814387" y="652463"/>
                  </a:lnTo>
                  <a:lnTo>
                    <a:pt x="757237" y="638175"/>
                  </a:lnTo>
                  <a:lnTo>
                    <a:pt x="800100" y="619125"/>
                  </a:lnTo>
                  <a:lnTo>
                    <a:pt x="833437" y="590550"/>
                  </a:lnTo>
                  <a:lnTo>
                    <a:pt x="785812" y="590550"/>
                  </a:lnTo>
                  <a:lnTo>
                    <a:pt x="785812" y="590550"/>
                  </a:lnTo>
                  <a:lnTo>
                    <a:pt x="776287" y="561975"/>
                  </a:lnTo>
                  <a:lnTo>
                    <a:pt x="742950" y="547688"/>
                  </a:lnTo>
                  <a:lnTo>
                    <a:pt x="671512" y="552450"/>
                  </a:lnTo>
                  <a:cubicBezTo>
                    <a:pt x="706142" y="527715"/>
                    <a:pt x="704850" y="542294"/>
                    <a:pt x="704850" y="523875"/>
                  </a:cubicBezTo>
                  <a:lnTo>
                    <a:pt x="738187" y="514350"/>
                  </a:lnTo>
                  <a:lnTo>
                    <a:pt x="738187" y="514350"/>
                  </a:lnTo>
                  <a:lnTo>
                    <a:pt x="728662" y="485775"/>
                  </a:lnTo>
                  <a:lnTo>
                    <a:pt x="642937" y="485775"/>
                  </a:lnTo>
                  <a:lnTo>
                    <a:pt x="604837" y="442913"/>
                  </a:lnTo>
                  <a:lnTo>
                    <a:pt x="657225" y="442913"/>
                  </a:lnTo>
                  <a:lnTo>
                    <a:pt x="695325" y="428625"/>
                  </a:lnTo>
                  <a:lnTo>
                    <a:pt x="695325" y="428625"/>
                  </a:lnTo>
                  <a:lnTo>
                    <a:pt x="685800" y="404813"/>
                  </a:lnTo>
                  <a:lnTo>
                    <a:pt x="623887" y="409575"/>
                  </a:lnTo>
                  <a:lnTo>
                    <a:pt x="566737" y="381000"/>
                  </a:lnTo>
                  <a:lnTo>
                    <a:pt x="633412" y="371475"/>
                  </a:lnTo>
                  <a:lnTo>
                    <a:pt x="719137" y="328613"/>
                  </a:lnTo>
                  <a:lnTo>
                    <a:pt x="661987" y="319088"/>
                  </a:lnTo>
                  <a:lnTo>
                    <a:pt x="619125" y="319088"/>
                  </a:lnTo>
                  <a:lnTo>
                    <a:pt x="619125" y="319088"/>
                  </a:lnTo>
                  <a:lnTo>
                    <a:pt x="566737" y="314325"/>
                  </a:lnTo>
                  <a:lnTo>
                    <a:pt x="585787" y="295275"/>
                  </a:lnTo>
                  <a:cubicBezTo>
                    <a:pt x="673097" y="290425"/>
                    <a:pt x="642893" y="290513"/>
                    <a:pt x="676275" y="290513"/>
                  </a:cubicBezTo>
                  <a:lnTo>
                    <a:pt x="681037" y="285750"/>
                  </a:lnTo>
                  <a:lnTo>
                    <a:pt x="700087" y="257175"/>
                  </a:lnTo>
                  <a:lnTo>
                    <a:pt x="623887" y="257175"/>
                  </a:lnTo>
                  <a:lnTo>
                    <a:pt x="571500" y="247650"/>
                  </a:lnTo>
                  <a:lnTo>
                    <a:pt x="571500" y="219075"/>
                  </a:lnTo>
                  <a:lnTo>
                    <a:pt x="604837" y="204788"/>
                  </a:lnTo>
                  <a:cubicBezTo>
                    <a:pt x="592137" y="200025"/>
                    <a:pt x="578644" y="196995"/>
                    <a:pt x="566737" y="190500"/>
                  </a:cubicBezTo>
                  <a:cubicBezTo>
                    <a:pt x="560824" y="187275"/>
                    <a:pt x="557212" y="180975"/>
                    <a:pt x="552450" y="176213"/>
                  </a:cubicBezTo>
                  <a:lnTo>
                    <a:pt x="547687" y="171450"/>
                  </a:lnTo>
                  <a:lnTo>
                    <a:pt x="533400" y="147638"/>
                  </a:lnTo>
                  <a:lnTo>
                    <a:pt x="590550" y="114300"/>
                  </a:lnTo>
                  <a:lnTo>
                    <a:pt x="576262" y="85725"/>
                  </a:lnTo>
                  <a:lnTo>
                    <a:pt x="514350" y="128588"/>
                  </a:lnTo>
                  <a:lnTo>
                    <a:pt x="514350" y="128588"/>
                  </a:lnTo>
                  <a:lnTo>
                    <a:pt x="514350" y="61913"/>
                  </a:lnTo>
                  <a:lnTo>
                    <a:pt x="490537" y="47625"/>
                  </a:lnTo>
                  <a:lnTo>
                    <a:pt x="466725" y="0"/>
                  </a:lnTo>
                  <a:close/>
                </a:path>
              </a:pathLst>
            </a:custGeom>
            <a:solidFill>
              <a:srgbClr val="4B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8" name="Рисунок 47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 flipH="1">
              <a:off x="275327" y="5886672"/>
              <a:ext cx="826226" cy="823913"/>
            </a:xfrm>
            <a:prstGeom prst="rect">
              <a:avLst/>
            </a:prstGeom>
            <a:ln>
              <a:noFill/>
            </a:ln>
            <a:effectLst/>
          </p:spPr>
        </p:pic>
      </p:grpSp>
      <p:sp>
        <p:nvSpPr>
          <p:cNvPr id="50" name="Содержимое 2"/>
          <p:cNvSpPr>
            <a:spLocks noGrp="1"/>
          </p:cNvSpPr>
          <p:nvPr>
            <p:ph idx="1"/>
          </p:nvPr>
        </p:nvSpPr>
        <p:spPr>
          <a:xfrm>
            <a:off x="275327" y="1718732"/>
            <a:ext cx="6666429" cy="3880173"/>
          </a:xfrm>
        </p:spPr>
        <p:txBody>
          <a:bodyPr>
            <a:noAutofit/>
          </a:bodyPr>
          <a:lstStyle/>
          <a:p>
            <a:pPr marL="0" indent="271463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Ликвидация объектов прошлого накопленного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вреда;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Строительство, модернизация и реконструкция очистных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сооружений (в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заявлено строительство очистных сооружений в п. Наушки Кяхтинского района, ГРБС – Минстрой РБ);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Строительство, модернизация и реконструкция берегоукрепительных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сооружений.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spcBef>
                <a:spcPts val="200"/>
              </a:spcBef>
              <a:buFont typeface="Arial" pitchFamily="34" charset="0"/>
              <a:buChar char="•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1463">
              <a:buFont typeface="Arial" pitchFamily="34" charset="0"/>
              <a:buChar char="•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2369887769"/>
              </p:ext>
            </p:extLst>
          </p:nvPr>
        </p:nvGraphicFramePr>
        <p:xfrm>
          <a:off x="6815668" y="790575"/>
          <a:ext cx="5190066" cy="4551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Box 1"/>
          <p:cNvSpPr txBox="1"/>
          <p:nvPr/>
        </p:nvSpPr>
        <p:spPr>
          <a:xfrm>
            <a:off x="8028122" y="3301139"/>
            <a:ext cx="1379350" cy="82141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ct val="0"/>
              </a:spcBef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47,2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63409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14737</TotalTime>
  <Words>280</Words>
  <Application>Microsoft Office PowerPoint</Application>
  <PresentationFormat>Широкоэкранный</PresentationFormat>
  <Paragraphs>59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Национальный проект «Экология»</vt:lpstr>
      <vt:lpstr> Проект «ЧИСТАЯ СТРАНА»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Будунов Антон Александрович</dc:creator>
  <cp:lastModifiedBy>Соковиков Анатолий Викторович</cp:lastModifiedBy>
  <cp:revision>478</cp:revision>
  <cp:lastPrinted>2018-09-21T09:09:31Z</cp:lastPrinted>
  <dcterms:created xsi:type="dcterms:W3CDTF">2017-10-17T10:26:58Z</dcterms:created>
  <dcterms:modified xsi:type="dcterms:W3CDTF">2019-09-18T02:54:37Z</dcterms:modified>
</cp:coreProperties>
</file>